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4"/>
  </p:notesMasterIdLst>
  <p:sldIdLst>
    <p:sldId id="259" r:id="rId5"/>
    <p:sldId id="281" r:id="rId6"/>
    <p:sldId id="295" r:id="rId7"/>
    <p:sldId id="294" r:id="rId8"/>
    <p:sldId id="314" r:id="rId9"/>
    <p:sldId id="317" r:id="rId10"/>
    <p:sldId id="316" r:id="rId11"/>
    <p:sldId id="315" r:id="rId12"/>
    <p:sldId id="326" r:id="rId13"/>
    <p:sldId id="312" r:id="rId14"/>
    <p:sldId id="318" r:id="rId15"/>
    <p:sldId id="320" r:id="rId16"/>
    <p:sldId id="296" r:id="rId17"/>
    <p:sldId id="329" r:id="rId18"/>
    <p:sldId id="330" r:id="rId19"/>
    <p:sldId id="328" r:id="rId20"/>
    <p:sldId id="325" r:id="rId21"/>
    <p:sldId id="323" r:id="rId22"/>
    <p:sldId id="30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598" autoAdjust="0"/>
  </p:normalViewPr>
  <p:slideViewPr>
    <p:cSldViewPr snapToGrid="0">
      <p:cViewPr varScale="1">
        <p:scale>
          <a:sx n="66" d="100"/>
          <a:sy n="66" d="100"/>
        </p:scale>
        <p:origin x="6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A6B31D-ED74-4300-91E6-49F74748802D}" type="doc">
      <dgm:prSet loTypeId="urn:microsoft.com/office/officeart/2005/8/layout/StepDownProcess" loCatId="process" qsTypeId="urn:microsoft.com/office/officeart/2005/8/quickstyle/simple2" qsCatId="simple" csTypeId="urn:microsoft.com/office/officeart/2005/8/colors/accent1_1" csCatId="accent1" phldr="1"/>
      <dgm:spPr/>
    </dgm:pt>
    <dgm:pt modelId="{956D25A1-2467-4B38-B8FF-CC0E55FC846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/>
            <a:t>Introduction</a:t>
          </a:r>
          <a:endParaRPr lang="en-US" sz="1200" dirty="0"/>
        </a:p>
      </dgm:t>
    </dgm:pt>
    <dgm:pt modelId="{27C9E43C-04AF-418B-9F05-39BA18CD233B}" type="parTrans" cxnId="{22CC8BF8-010C-48D9-A5AB-328A24F54E9D}">
      <dgm:prSet/>
      <dgm:spPr/>
      <dgm:t>
        <a:bodyPr/>
        <a:lstStyle/>
        <a:p>
          <a:endParaRPr lang="en-US" sz="1800"/>
        </a:p>
      </dgm:t>
    </dgm:pt>
    <dgm:pt modelId="{8E90761B-B881-487E-A172-FEBC850F0545}" type="sibTrans" cxnId="{22CC8BF8-010C-48D9-A5AB-328A24F54E9D}">
      <dgm:prSet/>
      <dgm:spPr/>
      <dgm:t>
        <a:bodyPr/>
        <a:lstStyle/>
        <a:p>
          <a:endParaRPr lang="en-US" sz="1800"/>
        </a:p>
      </dgm:t>
    </dgm:pt>
    <dgm:pt modelId="{62EDF156-533D-45BC-AC0B-E2D2A504ACD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/>
            <a:t>Data Gathering</a:t>
          </a:r>
          <a:endParaRPr lang="en-US" sz="1200" dirty="0"/>
        </a:p>
      </dgm:t>
    </dgm:pt>
    <dgm:pt modelId="{8AE3BCE3-6DDC-4925-8A28-0DEB674865B7}" type="parTrans" cxnId="{F9EA5140-6F71-4B44-A678-514C99CECB68}">
      <dgm:prSet/>
      <dgm:spPr/>
      <dgm:t>
        <a:bodyPr/>
        <a:lstStyle/>
        <a:p>
          <a:endParaRPr lang="en-US" sz="1800"/>
        </a:p>
      </dgm:t>
    </dgm:pt>
    <dgm:pt modelId="{A308A4CE-2689-491C-B415-2876646EE23E}" type="sibTrans" cxnId="{F9EA5140-6F71-4B44-A678-514C99CECB68}">
      <dgm:prSet/>
      <dgm:spPr/>
      <dgm:t>
        <a:bodyPr/>
        <a:lstStyle/>
        <a:p>
          <a:endParaRPr lang="en-US" sz="1800"/>
        </a:p>
      </dgm:t>
    </dgm:pt>
    <dgm:pt modelId="{5D62E4B4-F614-414D-AA45-2897B602E76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/>
            <a:t>Text Preprocessing &amp; Data visualization</a:t>
          </a:r>
          <a:endParaRPr lang="en-US" sz="1200" dirty="0"/>
        </a:p>
      </dgm:t>
    </dgm:pt>
    <dgm:pt modelId="{2862AD36-ADC5-4CC8-ACA5-1AC0BB78375B}" type="parTrans" cxnId="{DFEE8A11-6F7D-4B58-9FB4-395D4D5A3270}">
      <dgm:prSet/>
      <dgm:spPr/>
      <dgm:t>
        <a:bodyPr/>
        <a:lstStyle/>
        <a:p>
          <a:endParaRPr lang="en-US" sz="1800"/>
        </a:p>
      </dgm:t>
    </dgm:pt>
    <dgm:pt modelId="{F823F83A-C715-4961-987F-E1D2FBCC2AF4}" type="sibTrans" cxnId="{DFEE8A11-6F7D-4B58-9FB4-395D4D5A3270}">
      <dgm:prSet/>
      <dgm:spPr/>
      <dgm:t>
        <a:bodyPr/>
        <a:lstStyle/>
        <a:p>
          <a:endParaRPr lang="en-US" sz="1800"/>
        </a:p>
      </dgm:t>
    </dgm:pt>
    <dgm:pt modelId="{02135B1A-2434-44B5-ACB3-431AF1971DC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/>
            <a:t>Modeling</a:t>
          </a:r>
          <a:endParaRPr lang="en-US" sz="1200" dirty="0"/>
        </a:p>
      </dgm:t>
    </dgm:pt>
    <dgm:pt modelId="{3753F730-83AF-4DE4-8A1C-F915FBAF9357}" type="parTrans" cxnId="{B3BE17CE-E077-4615-BF8B-D00E44B75EDD}">
      <dgm:prSet/>
      <dgm:spPr/>
      <dgm:t>
        <a:bodyPr/>
        <a:lstStyle/>
        <a:p>
          <a:endParaRPr lang="en-US" sz="1800"/>
        </a:p>
      </dgm:t>
    </dgm:pt>
    <dgm:pt modelId="{4BF48212-839B-4250-A9D1-4C6E3BC22854}" type="sibTrans" cxnId="{B3BE17CE-E077-4615-BF8B-D00E44B75EDD}">
      <dgm:prSet/>
      <dgm:spPr/>
      <dgm:t>
        <a:bodyPr/>
        <a:lstStyle/>
        <a:p>
          <a:endParaRPr lang="en-US" sz="1800"/>
        </a:p>
      </dgm:t>
    </dgm:pt>
    <dgm:pt modelId="{0C07751D-3629-47EB-9065-17C552D3F8E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/>
            <a:t>Conclusion</a:t>
          </a:r>
        </a:p>
      </dgm:t>
    </dgm:pt>
    <dgm:pt modelId="{20D74B7C-774E-4CFC-B45B-6740F8D512F7}" type="parTrans" cxnId="{7FF64806-CD28-46AF-B10C-CCE2A3201D6D}">
      <dgm:prSet/>
      <dgm:spPr/>
      <dgm:t>
        <a:bodyPr/>
        <a:lstStyle/>
        <a:p>
          <a:endParaRPr lang="en-US" sz="1800"/>
        </a:p>
      </dgm:t>
    </dgm:pt>
    <dgm:pt modelId="{AB06AB92-F888-44BE-98E1-CE84315B649E}" type="sibTrans" cxnId="{7FF64806-CD28-46AF-B10C-CCE2A3201D6D}">
      <dgm:prSet/>
      <dgm:spPr/>
      <dgm:t>
        <a:bodyPr/>
        <a:lstStyle/>
        <a:p>
          <a:endParaRPr lang="en-US" sz="1800"/>
        </a:p>
      </dgm:t>
    </dgm:pt>
    <dgm:pt modelId="{4917C801-E655-4FDC-9C36-FE178EA560F7}" type="pres">
      <dgm:prSet presAssocID="{C9A6B31D-ED74-4300-91E6-49F74748802D}" presName="rootnode" presStyleCnt="0">
        <dgm:presLayoutVars>
          <dgm:chMax/>
          <dgm:chPref/>
          <dgm:dir/>
          <dgm:animLvl val="lvl"/>
        </dgm:presLayoutVars>
      </dgm:prSet>
      <dgm:spPr/>
    </dgm:pt>
    <dgm:pt modelId="{5F7E1956-495B-44F2-970C-5E28D0AB75D0}" type="pres">
      <dgm:prSet presAssocID="{956D25A1-2467-4B38-B8FF-CC0E55FC8463}" presName="composite" presStyleCnt="0"/>
      <dgm:spPr/>
    </dgm:pt>
    <dgm:pt modelId="{DE788C3B-86C4-4E02-9E0D-E2ED08586BCA}" type="pres">
      <dgm:prSet presAssocID="{956D25A1-2467-4B38-B8FF-CC0E55FC8463}" presName="bentUpArrow1" presStyleLbl="alignImgPlace1" presStyleIdx="0" presStyleCnt="4" custLinFactNeighborX="-12708" custLinFactNeighborY="-872"/>
      <dgm:spPr/>
    </dgm:pt>
    <dgm:pt modelId="{BC89A59C-F37C-4188-BBF5-ECFFA122AE42}" type="pres">
      <dgm:prSet presAssocID="{956D25A1-2467-4B38-B8FF-CC0E55FC8463}" presName="ParentText" presStyleLbl="node1" presStyleIdx="0" presStyleCnt="5" custScaleX="145035">
        <dgm:presLayoutVars>
          <dgm:chMax val="1"/>
          <dgm:chPref val="1"/>
          <dgm:bulletEnabled val="1"/>
        </dgm:presLayoutVars>
      </dgm:prSet>
      <dgm:spPr/>
    </dgm:pt>
    <dgm:pt modelId="{405A4EF4-9CE8-4074-B1D2-8E23F0E1BB88}" type="pres">
      <dgm:prSet presAssocID="{956D25A1-2467-4B38-B8FF-CC0E55FC8463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830566CF-1A8C-49DF-83FB-E8D0C33CF36F}" type="pres">
      <dgm:prSet presAssocID="{8E90761B-B881-487E-A172-FEBC850F0545}" presName="sibTrans" presStyleCnt="0"/>
      <dgm:spPr/>
    </dgm:pt>
    <dgm:pt modelId="{9C64C44F-98F3-4DB9-AC90-6BEBAC394AEB}" type="pres">
      <dgm:prSet presAssocID="{62EDF156-533D-45BC-AC0B-E2D2A504ACD0}" presName="composite" presStyleCnt="0"/>
      <dgm:spPr/>
    </dgm:pt>
    <dgm:pt modelId="{EB3F78A2-E4DB-42F2-89FE-67365A4BD6BF}" type="pres">
      <dgm:prSet presAssocID="{62EDF156-533D-45BC-AC0B-E2D2A504ACD0}" presName="bentUpArrow1" presStyleLbl="alignImgPlace1" presStyleIdx="1" presStyleCnt="4" custLinFactNeighborX="-12708" custLinFactNeighborY="-872"/>
      <dgm:spPr/>
    </dgm:pt>
    <dgm:pt modelId="{CD572B15-BA8F-4F24-81B2-89CDFAB8E645}" type="pres">
      <dgm:prSet presAssocID="{62EDF156-533D-45BC-AC0B-E2D2A504ACD0}" presName="ParentText" presStyleLbl="node1" presStyleIdx="1" presStyleCnt="5" custScaleX="145035">
        <dgm:presLayoutVars>
          <dgm:chMax val="1"/>
          <dgm:chPref val="1"/>
          <dgm:bulletEnabled val="1"/>
        </dgm:presLayoutVars>
      </dgm:prSet>
      <dgm:spPr/>
    </dgm:pt>
    <dgm:pt modelId="{7A7772D1-CC87-4C61-811C-AC0AD1399D3E}" type="pres">
      <dgm:prSet presAssocID="{62EDF156-533D-45BC-AC0B-E2D2A504ACD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770448AE-7D15-4C60-AC18-63F5BDE41B9D}" type="pres">
      <dgm:prSet presAssocID="{A308A4CE-2689-491C-B415-2876646EE23E}" presName="sibTrans" presStyleCnt="0"/>
      <dgm:spPr/>
    </dgm:pt>
    <dgm:pt modelId="{B5638C15-D279-4306-BD35-CC5E3661FA2D}" type="pres">
      <dgm:prSet presAssocID="{5D62E4B4-F614-414D-AA45-2897B602E766}" presName="composite" presStyleCnt="0"/>
      <dgm:spPr/>
    </dgm:pt>
    <dgm:pt modelId="{8AD6F03A-B206-4027-9701-CCD99311E6BE}" type="pres">
      <dgm:prSet presAssocID="{5D62E4B4-F614-414D-AA45-2897B602E766}" presName="bentUpArrow1" presStyleLbl="alignImgPlace1" presStyleIdx="2" presStyleCnt="4" custLinFactNeighborX="-12708" custLinFactNeighborY="-872"/>
      <dgm:spPr/>
    </dgm:pt>
    <dgm:pt modelId="{867F3744-0D6A-4E4D-8E7F-7AC8AF5A175E}" type="pres">
      <dgm:prSet presAssocID="{5D62E4B4-F614-414D-AA45-2897B602E766}" presName="ParentText" presStyleLbl="node1" presStyleIdx="2" presStyleCnt="5" custScaleX="145035">
        <dgm:presLayoutVars>
          <dgm:chMax val="1"/>
          <dgm:chPref val="1"/>
          <dgm:bulletEnabled val="1"/>
        </dgm:presLayoutVars>
      </dgm:prSet>
      <dgm:spPr/>
    </dgm:pt>
    <dgm:pt modelId="{DF326227-3E0D-4EC7-886C-55D7C59FD524}" type="pres">
      <dgm:prSet presAssocID="{5D62E4B4-F614-414D-AA45-2897B602E766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FE017206-F8FF-47F2-81C9-AA0959A4CB5C}" type="pres">
      <dgm:prSet presAssocID="{F823F83A-C715-4961-987F-E1D2FBCC2AF4}" presName="sibTrans" presStyleCnt="0"/>
      <dgm:spPr/>
    </dgm:pt>
    <dgm:pt modelId="{F4AEEF11-8B7E-4265-B763-A78721FC8740}" type="pres">
      <dgm:prSet presAssocID="{02135B1A-2434-44B5-ACB3-431AF1971DC8}" presName="composite" presStyleCnt="0"/>
      <dgm:spPr/>
    </dgm:pt>
    <dgm:pt modelId="{30111CDE-D872-4716-8B22-29ADA3FC04EC}" type="pres">
      <dgm:prSet presAssocID="{02135B1A-2434-44B5-ACB3-431AF1971DC8}" presName="bentUpArrow1" presStyleLbl="alignImgPlace1" presStyleIdx="3" presStyleCnt="4" custLinFactNeighborX="-12708" custLinFactNeighborY="-872"/>
      <dgm:spPr/>
    </dgm:pt>
    <dgm:pt modelId="{3A62C3F9-BEAF-4F9A-A7B3-E4971ED22372}" type="pres">
      <dgm:prSet presAssocID="{02135B1A-2434-44B5-ACB3-431AF1971DC8}" presName="ParentText" presStyleLbl="node1" presStyleIdx="3" presStyleCnt="5" custScaleX="145035">
        <dgm:presLayoutVars>
          <dgm:chMax val="1"/>
          <dgm:chPref val="1"/>
          <dgm:bulletEnabled val="1"/>
        </dgm:presLayoutVars>
      </dgm:prSet>
      <dgm:spPr/>
    </dgm:pt>
    <dgm:pt modelId="{36B458B6-9493-43AA-91AF-D0210E9C03B2}" type="pres">
      <dgm:prSet presAssocID="{02135B1A-2434-44B5-ACB3-431AF1971DC8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391FA693-87F5-4DCD-82C4-7C10515622DE}" type="pres">
      <dgm:prSet presAssocID="{4BF48212-839B-4250-A9D1-4C6E3BC22854}" presName="sibTrans" presStyleCnt="0"/>
      <dgm:spPr/>
    </dgm:pt>
    <dgm:pt modelId="{8331DBE5-1CDD-4F9C-9F66-CF7751EB0E84}" type="pres">
      <dgm:prSet presAssocID="{0C07751D-3629-47EB-9065-17C552D3F8E0}" presName="composite" presStyleCnt="0"/>
      <dgm:spPr/>
    </dgm:pt>
    <dgm:pt modelId="{6AD81497-39AE-477C-81FC-FFD47CED8693}" type="pres">
      <dgm:prSet presAssocID="{0C07751D-3629-47EB-9065-17C552D3F8E0}" presName="ParentText" presStyleLbl="node1" presStyleIdx="4" presStyleCnt="5" custScaleX="145035">
        <dgm:presLayoutVars>
          <dgm:chMax val="1"/>
          <dgm:chPref val="1"/>
          <dgm:bulletEnabled val="1"/>
        </dgm:presLayoutVars>
      </dgm:prSet>
      <dgm:spPr/>
    </dgm:pt>
  </dgm:ptLst>
  <dgm:cxnLst>
    <dgm:cxn modelId="{7FF64806-CD28-46AF-B10C-CCE2A3201D6D}" srcId="{C9A6B31D-ED74-4300-91E6-49F74748802D}" destId="{0C07751D-3629-47EB-9065-17C552D3F8E0}" srcOrd="4" destOrd="0" parTransId="{20D74B7C-774E-4CFC-B45B-6740F8D512F7}" sibTransId="{AB06AB92-F888-44BE-98E1-CE84315B649E}"/>
    <dgm:cxn modelId="{DA6DC00B-F8AB-4E4B-9150-5C1CC0923637}" type="presOf" srcId="{5D62E4B4-F614-414D-AA45-2897B602E766}" destId="{867F3744-0D6A-4E4D-8E7F-7AC8AF5A175E}" srcOrd="0" destOrd="0" presId="urn:microsoft.com/office/officeart/2005/8/layout/StepDownProcess"/>
    <dgm:cxn modelId="{DFEE8A11-6F7D-4B58-9FB4-395D4D5A3270}" srcId="{C9A6B31D-ED74-4300-91E6-49F74748802D}" destId="{5D62E4B4-F614-414D-AA45-2897B602E766}" srcOrd="2" destOrd="0" parTransId="{2862AD36-ADC5-4CC8-ACA5-1AC0BB78375B}" sibTransId="{F823F83A-C715-4961-987F-E1D2FBCC2AF4}"/>
    <dgm:cxn modelId="{F8A3FF19-B340-46BC-81F5-702BBC4DD71F}" type="presOf" srcId="{0C07751D-3629-47EB-9065-17C552D3F8E0}" destId="{6AD81497-39AE-477C-81FC-FFD47CED8693}" srcOrd="0" destOrd="0" presId="urn:microsoft.com/office/officeart/2005/8/layout/StepDownProcess"/>
    <dgm:cxn modelId="{F9EA5140-6F71-4B44-A678-514C99CECB68}" srcId="{C9A6B31D-ED74-4300-91E6-49F74748802D}" destId="{62EDF156-533D-45BC-AC0B-E2D2A504ACD0}" srcOrd="1" destOrd="0" parTransId="{8AE3BCE3-6DDC-4925-8A28-0DEB674865B7}" sibTransId="{A308A4CE-2689-491C-B415-2876646EE23E}"/>
    <dgm:cxn modelId="{E66DAD8A-9FE5-4B83-8119-2BC53EECAC67}" type="presOf" srcId="{C9A6B31D-ED74-4300-91E6-49F74748802D}" destId="{4917C801-E655-4FDC-9C36-FE178EA560F7}" srcOrd="0" destOrd="0" presId="urn:microsoft.com/office/officeart/2005/8/layout/StepDownProcess"/>
    <dgm:cxn modelId="{B3BE17CE-E077-4615-BF8B-D00E44B75EDD}" srcId="{C9A6B31D-ED74-4300-91E6-49F74748802D}" destId="{02135B1A-2434-44B5-ACB3-431AF1971DC8}" srcOrd="3" destOrd="0" parTransId="{3753F730-83AF-4DE4-8A1C-F915FBAF9357}" sibTransId="{4BF48212-839B-4250-A9D1-4C6E3BC22854}"/>
    <dgm:cxn modelId="{1F0354DD-9EA3-4658-BCD1-A2019D572F51}" type="presOf" srcId="{956D25A1-2467-4B38-B8FF-CC0E55FC8463}" destId="{BC89A59C-F37C-4188-BBF5-ECFFA122AE42}" srcOrd="0" destOrd="0" presId="urn:microsoft.com/office/officeart/2005/8/layout/StepDownProcess"/>
    <dgm:cxn modelId="{985DCAF3-B3B2-4F99-9319-D079FD2749D8}" type="presOf" srcId="{02135B1A-2434-44B5-ACB3-431AF1971DC8}" destId="{3A62C3F9-BEAF-4F9A-A7B3-E4971ED22372}" srcOrd="0" destOrd="0" presId="urn:microsoft.com/office/officeart/2005/8/layout/StepDownProcess"/>
    <dgm:cxn modelId="{22CC8BF8-010C-48D9-A5AB-328A24F54E9D}" srcId="{C9A6B31D-ED74-4300-91E6-49F74748802D}" destId="{956D25A1-2467-4B38-B8FF-CC0E55FC8463}" srcOrd="0" destOrd="0" parTransId="{27C9E43C-04AF-418B-9F05-39BA18CD233B}" sibTransId="{8E90761B-B881-487E-A172-FEBC850F0545}"/>
    <dgm:cxn modelId="{BC36DEFE-E949-4FC9-B401-5322A465452A}" type="presOf" srcId="{62EDF156-533D-45BC-AC0B-E2D2A504ACD0}" destId="{CD572B15-BA8F-4F24-81B2-89CDFAB8E645}" srcOrd="0" destOrd="0" presId="urn:microsoft.com/office/officeart/2005/8/layout/StepDownProcess"/>
    <dgm:cxn modelId="{714E5BB9-1AD4-46EE-BB65-A8CF57B42B4C}" type="presParOf" srcId="{4917C801-E655-4FDC-9C36-FE178EA560F7}" destId="{5F7E1956-495B-44F2-970C-5E28D0AB75D0}" srcOrd="0" destOrd="0" presId="urn:microsoft.com/office/officeart/2005/8/layout/StepDownProcess"/>
    <dgm:cxn modelId="{3AEFC1A8-9E9B-4441-B3BD-783691D23A12}" type="presParOf" srcId="{5F7E1956-495B-44F2-970C-5E28D0AB75D0}" destId="{DE788C3B-86C4-4E02-9E0D-E2ED08586BCA}" srcOrd="0" destOrd="0" presId="urn:microsoft.com/office/officeart/2005/8/layout/StepDownProcess"/>
    <dgm:cxn modelId="{D30295C7-F7AC-4AF3-B9E5-FDAAC41086EF}" type="presParOf" srcId="{5F7E1956-495B-44F2-970C-5E28D0AB75D0}" destId="{BC89A59C-F37C-4188-BBF5-ECFFA122AE42}" srcOrd="1" destOrd="0" presId="urn:microsoft.com/office/officeart/2005/8/layout/StepDownProcess"/>
    <dgm:cxn modelId="{2690FEA0-FB46-4FA3-AC38-F8728ED1FE5F}" type="presParOf" srcId="{5F7E1956-495B-44F2-970C-5E28D0AB75D0}" destId="{405A4EF4-9CE8-4074-B1D2-8E23F0E1BB88}" srcOrd="2" destOrd="0" presId="urn:microsoft.com/office/officeart/2005/8/layout/StepDownProcess"/>
    <dgm:cxn modelId="{74E1F5A1-8069-44F2-BD8E-3E98DE544983}" type="presParOf" srcId="{4917C801-E655-4FDC-9C36-FE178EA560F7}" destId="{830566CF-1A8C-49DF-83FB-E8D0C33CF36F}" srcOrd="1" destOrd="0" presId="urn:microsoft.com/office/officeart/2005/8/layout/StepDownProcess"/>
    <dgm:cxn modelId="{0484EDD4-6B3D-4C58-8E17-14CB5409C154}" type="presParOf" srcId="{4917C801-E655-4FDC-9C36-FE178EA560F7}" destId="{9C64C44F-98F3-4DB9-AC90-6BEBAC394AEB}" srcOrd="2" destOrd="0" presId="urn:microsoft.com/office/officeart/2005/8/layout/StepDownProcess"/>
    <dgm:cxn modelId="{92DC06C5-62AB-4231-8F8A-1359E2949A14}" type="presParOf" srcId="{9C64C44F-98F3-4DB9-AC90-6BEBAC394AEB}" destId="{EB3F78A2-E4DB-42F2-89FE-67365A4BD6BF}" srcOrd="0" destOrd="0" presId="urn:microsoft.com/office/officeart/2005/8/layout/StepDownProcess"/>
    <dgm:cxn modelId="{5B3C97B9-3B79-4C95-BDD9-1C7CD9581AB9}" type="presParOf" srcId="{9C64C44F-98F3-4DB9-AC90-6BEBAC394AEB}" destId="{CD572B15-BA8F-4F24-81B2-89CDFAB8E645}" srcOrd="1" destOrd="0" presId="urn:microsoft.com/office/officeart/2005/8/layout/StepDownProcess"/>
    <dgm:cxn modelId="{EC730015-2018-49AB-A1FA-1A4A15F3C448}" type="presParOf" srcId="{9C64C44F-98F3-4DB9-AC90-6BEBAC394AEB}" destId="{7A7772D1-CC87-4C61-811C-AC0AD1399D3E}" srcOrd="2" destOrd="0" presId="urn:microsoft.com/office/officeart/2005/8/layout/StepDownProcess"/>
    <dgm:cxn modelId="{7CD05971-6D9C-45EC-AB91-8C5F1D2F8D31}" type="presParOf" srcId="{4917C801-E655-4FDC-9C36-FE178EA560F7}" destId="{770448AE-7D15-4C60-AC18-63F5BDE41B9D}" srcOrd="3" destOrd="0" presId="urn:microsoft.com/office/officeart/2005/8/layout/StepDownProcess"/>
    <dgm:cxn modelId="{FFDD269F-3188-4366-AA20-050363FAC64F}" type="presParOf" srcId="{4917C801-E655-4FDC-9C36-FE178EA560F7}" destId="{B5638C15-D279-4306-BD35-CC5E3661FA2D}" srcOrd="4" destOrd="0" presId="urn:microsoft.com/office/officeart/2005/8/layout/StepDownProcess"/>
    <dgm:cxn modelId="{E89A9C21-64A4-4E67-867D-432FBC7845A4}" type="presParOf" srcId="{B5638C15-D279-4306-BD35-CC5E3661FA2D}" destId="{8AD6F03A-B206-4027-9701-CCD99311E6BE}" srcOrd="0" destOrd="0" presId="urn:microsoft.com/office/officeart/2005/8/layout/StepDownProcess"/>
    <dgm:cxn modelId="{3D8F6901-599C-4B65-850A-989348074A73}" type="presParOf" srcId="{B5638C15-D279-4306-BD35-CC5E3661FA2D}" destId="{867F3744-0D6A-4E4D-8E7F-7AC8AF5A175E}" srcOrd="1" destOrd="0" presId="urn:microsoft.com/office/officeart/2005/8/layout/StepDownProcess"/>
    <dgm:cxn modelId="{8CBFC0CA-9E3F-4B9A-ABA9-75517A696399}" type="presParOf" srcId="{B5638C15-D279-4306-BD35-CC5E3661FA2D}" destId="{DF326227-3E0D-4EC7-886C-55D7C59FD524}" srcOrd="2" destOrd="0" presId="urn:microsoft.com/office/officeart/2005/8/layout/StepDownProcess"/>
    <dgm:cxn modelId="{AE52C2E4-A44F-4D1A-B202-D0BB17C861A6}" type="presParOf" srcId="{4917C801-E655-4FDC-9C36-FE178EA560F7}" destId="{FE017206-F8FF-47F2-81C9-AA0959A4CB5C}" srcOrd="5" destOrd="0" presId="urn:microsoft.com/office/officeart/2005/8/layout/StepDownProcess"/>
    <dgm:cxn modelId="{15DA97E0-0305-4369-9E19-BA530CF8E182}" type="presParOf" srcId="{4917C801-E655-4FDC-9C36-FE178EA560F7}" destId="{F4AEEF11-8B7E-4265-B763-A78721FC8740}" srcOrd="6" destOrd="0" presId="urn:microsoft.com/office/officeart/2005/8/layout/StepDownProcess"/>
    <dgm:cxn modelId="{9BD820B6-DFB2-4F86-8B03-A27E71C8FD4F}" type="presParOf" srcId="{F4AEEF11-8B7E-4265-B763-A78721FC8740}" destId="{30111CDE-D872-4716-8B22-29ADA3FC04EC}" srcOrd="0" destOrd="0" presId="urn:microsoft.com/office/officeart/2005/8/layout/StepDownProcess"/>
    <dgm:cxn modelId="{65F1F307-4D5D-4C93-B9F9-E1F537FB61E3}" type="presParOf" srcId="{F4AEEF11-8B7E-4265-B763-A78721FC8740}" destId="{3A62C3F9-BEAF-4F9A-A7B3-E4971ED22372}" srcOrd="1" destOrd="0" presId="urn:microsoft.com/office/officeart/2005/8/layout/StepDownProcess"/>
    <dgm:cxn modelId="{C4DF6700-A161-4D60-883A-F755163998C7}" type="presParOf" srcId="{F4AEEF11-8B7E-4265-B763-A78721FC8740}" destId="{36B458B6-9493-43AA-91AF-D0210E9C03B2}" srcOrd="2" destOrd="0" presId="urn:microsoft.com/office/officeart/2005/8/layout/StepDownProcess"/>
    <dgm:cxn modelId="{4B4B4B17-B34A-40DB-9383-0A2159416C02}" type="presParOf" srcId="{4917C801-E655-4FDC-9C36-FE178EA560F7}" destId="{391FA693-87F5-4DCD-82C4-7C10515622DE}" srcOrd="7" destOrd="0" presId="urn:microsoft.com/office/officeart/2005/8/layout/StepDownProcess"/>
    <dgm:cxn modelId="{11EDCB6B-FDBF-4446-8FDC-858E878BBC82}" type="presParOf" srcId="{4917C801-E655-4FDC-9C36-FE178EA560F7}" destId="{8331DBE5-1CDD-4F9C-9F66-CF7751EB0E84}" srcOrd="8" destOrd="0" presId="urn:microsoft.com/office/officeart/2005/8/layout/StepDownProcess"/>
    <dgm:cxn modelId="{002F4A9F-9865-4583-9814-108C54C3704B}" type="presParOf" srcId="{8331DBE5-1CDD-4F9C-9F66-CF7751EB0E84}" destId="{6AD81497-39AE-477C-81FC-FFD47CED86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3DA6EB-DD82-4741-98C3-031689AA5D5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rtl="1"/>
          <a:endParaRPr lang="ar-SA"/>
        </a:p>
      </dgm:t>
    </dgm:pt>
    <dgm:pt modelId="{96EEF60B-6C98-4EAD-863B-271C73BFD7B3}">
      <dgm:prSet phldrT="[Text]" custT="1"/>
      <dgm:spPr/>
      <dgm:t>
        <a:bodyPr/>
        <a:lstStyle/>
        <a:p>
          <a:pPr algn="ctr" rtl="1"/>
          <a:r>
            <a:rPr lang="en-US" sz="2500"/>
            <a:t>n_clusters = 2</a:t>
          </a:r>
          <a:endParaRPr lang="ar-SA" sz="2500" dirty="0"/>
        </a:p>
      </dgm:t>
    </dgm:pt>
    <dgm:pt modelId="{BA8F0388-C8CA-44AD-9ABE-E60CC8A56AEF}" type="parTrans" cxnId="{C3D432B3-7475-4D9E-8903-55893821AD5A}">
      <dgm:prSet/>
      <dgm:spPr/>
      <dgm:t>
        <a:bodyPr/>
        <a:lstStyle/>
        <a:p>
          <a:pPr rtl="1"/>
          <a:endParaRPr lang="ar-SA" sz="1200"/>
        </a:p>
      </dgm:t>
    </dgm:pt>
    <dgm:pt modelId="{16094A4C-3C30-4F93-967B-F6DE4EE09D5C}" type="sibTrans" cxnId="{C3D432B3-7475-4D9E-8903-55893821AD5A}">
      <dgm:prSet/>
      <dgm:spPr/>
      <dgm:t>
        <a:bodyPr/>
        <a:lstStyle/>
        <a:p>
          <a:pPr rtl="1"/>
          <a:endParaRPr lang="ar-SA" sz="1200"/>
        </a:p>
      </dgm:t>
    </dgm:pt>
    <dgm:pt modelId="{A80874C4-A947-480F-95F3-F17EC5880041}">
      <dgm:prSet phldrT="[Text]" custT="1"/>
      <dgm:spPr/>
      <dgm:t>
        <a:bodyPr/>
        <a:lstStyle/>
        <a:p>
          <a:pPr algn="ctr" rtl="1"/>
          <a:r>
            <a:rPr lang="en-US" sz="2500"/>
            <a:t>max_iter = 100</a:t>
          </a:r>
          <a:endParaRPr lang="ar-SA" sz="2500" dirty="0"/>
        </a:p>
      </dgm:t>
    </dgm:pt>
    <dgm:pt modelId="{3797A712-E5E1-484F-9EFC-6ABAFA2BEFE1}" type="parTrans" cxnId="{8E4C5121-C231-4D5C-9175-CD2FAE15A785}">
      <dgm:prSet/>
      <dgm:spPr/>
      <dgm:t>
        <a:bodyPr/>
        <a:lstStyle/>
        <a:p>
          <a:pPr rtl="1"/>
          <a:endParaRPr lang="ar-SA" sz="1200"/>
        </a:p>
      </dgm:t>
    </dgm:pt>
    <dgm:pt modelId="{6687AF2B-EB65-4DBA-97F7-9EEAE9BAC209}" type="sibTrans" cxnId="{8E4C5121-C231-4D5C-9175-CD2FAE15A785}">
      <dgm:prSet/>
      <dgm:spPr/>
      <dgm:t>
        <a:bodyPr/>
        <a:lstStyle/>
        <a:p>
          <a:pPr rtl="1"/>
          <a:endParaRPr lang="ar-SA" sz="1200"/>
        </a:p>
      </dgm:t>
    </dgm:pt>
    <dgm:pt modelId="{F728EA02-58F5-4511-A271-5A1F155F618F}">
      <dgm:prSet phldrT="[Text]" custT="1"/>
      <dgm:spPr/>
      <dgm:t>
        <a:bodyPr/>
        <a:lstStyle/>
        <a:p>
          <a:pPr algn="ctr" rtl="1"/>
          <a:r>
            <a:rPr lang="en-US" sz="2500" dirty="0" err="1"/>
            <a:t>n_init</a:t>
          </a:r>
          <a:r>
            <a:rPr lang="en-US" sz="2500" dirty="0"/>
            <a:t> = 1</a:t>
          </a:r>
          <a:endParaRPr lang="ar-SA" sz="2500" dirty="0"/>
        </a:p>
      </dgm:t>
    </dgm:pt>
    <dgm:pt modelId="{3C54F91D-2C5C-4481-9844-D8EB9D6D16E6}" type="parTrans" cxnId="{EB7F98C7-9420-41EC-841B-2AB6DD860F2B}">
      <dgm:prSet/>
      <dgm:spPr/>
      <dgm:t>
        <a:bodyPr/>
        <a:lstStyle/>
        <a:p>
          <a:pPr rtl="1"/>
          <a:endParaRPr lang="ar-SA" sz="1200"/>
        </a:p>
      </dgm:t>
    </dgm:pt>
    <dgm:pt modelId="{819D5259-F577-4D2C-9943-797D950BC3C5}" type="sibTrans" cxnId="{EB7F98C7-9420-41EC-841B-2AB6DD860F2B}">
      <dgm:prSet/>
      <dgm:spPr/>
      <dgm:t>
        <a:bodyPr/>
        <a:lstStyle/>
        <a:p>
          <a:pPr rtl="1"/>
          <a:endParaRPr lang="ar-SA" sz="1200"/>
        </a:p>
      </dgm:t>
    </dgm:pt>
    <dgm:pt modelId="{218E177D-1E65-484A-AA72-29211D319151}">
      <dgm:prSet phldrT="[Text]" custT="1"/>
      <dgm:spPr/>
      <dgm:t>
        <a:bodyPr/>
        <a:lstStyle/>
        <a:p>
          <a:pPr algn="ctr" rtl="1"/>
          <a:r>
            <a:rPr lang="en-US" sz="2500" dirty="0"/>
            <a:t>K-Means parameters </a:t>
          </a:r>
          <a:endParaRPr lang="ar-SA" sz="2500" dirty="0"/>
        </a:p>
      </dgm:t>
    </dgm:pt>
    <dgm:pt modelId="{76CB6A20-13A7-4A76-B13B-54E3F80AA42A}" type="parTrans" cxnId="{2CB165F8-A2F7-4ACA-84D3-CD10491880AE}">
      <dgm:prSet/>
      <dgm:spPr/>
      <dgm:t>
        <a:bodyPr/>
        <a:lstStyle/>
        <a:p>
          <a:pPr rtl="1"/>
          <a:endParaRPr lang="ar-SA"/>
        </a:p>
      </dgm:t>
    </dgm:pt>
    <dgm:pt modelId="{49BC85F3-436F-4B58-BFC1-88C0F4AAE063}" type="sibTrans" cxnId="{2CB165F8-A2F7-4ACA-84D3-CD10491880AE}">
      <dgm:prSet/>
      <dgm:spPr/>
      <dgm:t>
        <a:bodyPr/>
        <a:lstStyle/>
        <a:p>
          <a:pPr rtl="1"/>
          <a:endParaRPr lang="ar-SA"/>
        </a:p>
      </dgm:t>
    </dgm:pt>
    <dgm:pt modelId="{77729AE1-4867-49A9-86B0-0FCB7FF2D837}" type="pres">
      <dgm:prSet presAssocID="{D13DA6EB-DD82-4741-98C3-031689AA5D5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7A30B26-27FC-440F-A085-4DA8AA1B2009}" type="pres">
      <dgm:prSet presAssocID="{218E177D-1E65-484A-AA72-29211D319151}" presName="hierRoot1" presStyleCnt="0">
        <dgm:presLayoutVars>
          <dgm:hierBranch val="init"/>
        </dgm:presLayoutVars>
      </dgm:prSet>
      <dgm:spPr/>
    </dgm:pt>
    <dgm:pt modelId="{6CA16E75-050A-4A25-AC05-3D57D75D3389}" type="pres">
      <dgm:prSet presAssocID="{218E177D-1E65-484A-AA72-29211D319151}" presName="rootComposite1" presStyleCnt="0"/>
      <dgm:spPr/>
    </dgm:pt>
    <dgm:pt modelId="{372C04BC-94F3-4736-9AB9-0E53B5817F44}" type="pres">
      <dgm:prSet presAssocID="{218E177D-1E65-484A-AA72-29211D319151}" presName="rootText1" presStyleLbl="node0" presStyleIdx="0" presStyleCnt="1">
        <dgm:presLayoutVars>
          <dgm:chPref val="3"/>
        </dgm:presLayoutVars>
      </dgm:prSet>
      <dgm:spPr/>
    </dgm:pt>
    <dgm:pt modelId="{2373C87D-966D-4768-94DC-FA400C1E885A}" type="pres">
      <dgm:prSet presAssocID="{218E177D-1E65-484A-AA72-29211D319151}" presName="rootConnector1" presStyleLbl="node1" presStyleIdx="0" presStyleCnt="0"/>
      <dgm:spPr/>
    </dgm:pt>
    <dgm:pt modelId="{FDE56DDA-3E60-44F7-839E-EAE5043AD459}" type="pres">
      <dgm:prSet presAssocID="{218E177D-1E65-484A-AA72-29211D319151}" presName="hierChild2" presStyleCnt="0"/>
      <dgm:spPr/>
    </dgm:pt>
    <dgm:pt modelId="{E6782EBC-A625-4941-B58F-E7371E7BEBDE}" type="pres">
      <dgm:prSet presAssocID="{BA8F0388-C8CA-44AD-9ABE-E60CC8A56AEF}" presName="Name64" presStyleLbl="parChTrans1D2" presStyleIdx="0" presStyleCnt="3"/>
      <dgm:spPr/>
    </dgm:pt>
    <dgm:pt modelId="{4347D672-8E47-4D77-9CEE-1ABA5D688C35}" type="pres">
      <dgm:prSet presAssocID="{96EEF60B-6C98-4EAD-863B-271C73BFD7B3}" presName="hierRoot2" presStyleCnt="0">
        <dgm:presLayoutVars>
          <dgm:hierBranch val="init"/>
        </dgm:presLayoutVars>
      </dgm:prSet>
      <dgm:spPr/>
    </dgm:pt>
    <dgm:pt modelId="{16F78BE7-E821-4865-ACDE-AAE7BE530A24}" type="pres">
      <dgm:prSet presAssocID="{96EEF60B-6C98-4EAD-863B-271C73BFD7B3}" presName="rootComposite" presStyleCnt="0"/>
      <dgm:spPr/>
    </dgm:pt>
    <dgm:pt modelId="{EAC0FA0C-B25C-4E13-8115-61E876CF95B2}" type="pres">
      <dgm:prSet presAssocID="{96EEF60B-6C98-4EAD-863B-271C73BFD7B3}" presName="rootText" presStyleLbl="node2" presStyleIdx="0" presStyleCnt="3">
        <dgm:presLayoutVars>
          <dgm:chPref val="3"/>
        </dgm:presLayoutVars>
      </dgm:prSet>
      <dgm:spPr/>
    </dgm:pt>
    <dgm:pt modelId="{822EA82B-5558-42B9-A212-4DC07CF38A6D}" type="pres">
      <dgm:prSet presAssocID="{96EEF60B-6C98-4EAD-863B-271C73BFD7B3}" presName="rootConnector" presStyleLbl="node2" presStyleIdx="0" presStyleCnt="3"/>
      <dgm:spPr/>
    </dgm:pt>
    <dgm:pt modelId="{5C6A8184-5DB8-46D0-82E5-E73A5F33331D}" type="pres">
      <dgm:prSet presAssocID="{96EEF60B-6C98-4EAD-863B-271C73BFD7B3}" presName="hierChild4" presStyleCnt="0"/>
      <dgm:spPr/>
    </dgm:pt>
    <dgm:pt modelId="{07215240-5B11-406E-BF52-6F0EB48557E2}" type="pres">
      <dgm:prSet presAssocID="{96EEF60B-6C98-4EAD-863B-271C73BFD7B3}" presName="hierChild5" presStyleCnt="0"/>
      <dgm:spPr/>
    </dgm:pt>
    <dgm:pt modelId="{044100C2-0BDF-48E7-971C-218CAB1C0A8C}" type="pres">
      <dgm:prSet presAssocID="{3797A712-E5E1-484F-9EFC-6ABAFA2BEFE1}" presName="Name64" presStyleLbl="parChTrans1D2" presStyleIdx="1" presStyleCnt="3"/>
      <dgm:spPr/>
    </dgm:pt>
    <dgm:pt modelId="{F4975487-6795-4440-85EC-5AD714BD01E4}" type="pres">
      <dgm:prSet presAssocID="{A80874C4-A947-480F-95F3-F17EC5880041}" presName="hierRoot2" presStyleCnt="0">
        <dgm:presLayoutVars>
          <dgm:hierBranch val="init"/>
        </dgm:presLayoutVars>
      </dgm:prSet>
      <dgm:spPr/>
    </dgm:pt>
    <dgm:pt modelId="{B0ECBFF4-6948-4DFA-9D71-8B6C746EEB11}" type="pres">
      <dgm:prSet presAssocID="{A80874C4-A947-480F-95F3-F17EC5880041}" presName="rootComposite" presStyleCnt="0"/>
      <dgm:spPr/>
    </dgm:pt>
    <dgm:pt modelId="{5B15F685-FBAB-4E78-B100-DFF5A23262E8}" type="pres">
      <dgm:prSet presAssocID="{A80874C4-A947-480F-95F3-F17EC5880041}" presName="rootText" presStyleLbl="node2" presStyleIdx="1" presStyleCnt="3">
        <dgm:presLayoutVars>
          <dgm:chPref val="3"/>
        </dgm:presLayoutVars>
      </dgm:prSet>
      <dgm:spPr/>
    </dgm:pt>
    <dgm:pt modelId="{199368C8-69C9-4FE6-B130-DC0C4B1594FD}" type="pres">
      <dgm:prSet presAssocID="{A80874C4-A947-480F-95F3-F17EC5880041}" presName="rootConnector" presStyleLbl="node2" presStyleIdx="1" presStyleCnt="3"/>
      <dgm:spPr/>
    </dgm:pt>
    <dgm:pt modelId="{43A4BE67-060A-4E6F-B9A1-9F4B18A3E666}" type="pres">
      <dgm:prSet presAssocID="{A80874C4-A947-480F-95F3-F17EC5880041}" presName="hierChild4" presStyleCnt="0"/>
      <dgm:spPr/>
    </dgm:pt>
    <dgm:pt modelId="{03D8ED4E-284E-467B-845F-DA5246163A73}" type="pres">
      <dgm:prSet presAssocID="{A80874C4-A947-480F-95F3-F17EC5880041}" presName="hierChild5" presStyleCnt="0"/>
      <dgm:spPr/>
    </dgm:pt>
    <dgm:pt modelId="{EBF35BD9-769B-4C1D-B0B7-CC5FC35E7433}" type="pres">
      <dgm:prSet presAssocID="{3C54F91D-2C5C-4481-9844-D8EB9D6D16E6}" presName="Name64" presStyleLbl="parChTrans1D2" presStyleIdx="2" presStyleCnt="3"/>
      <dgm:spPr/>
    </dgm:pt>
    <dgm:pt modelId="{20327B7D-0265-4A34-86C1-8DD0FCB51D0B}" type="pres">
      <dgm:prSet presAssocID="{F728EA02-58F5-4511-A271-5A1F155F618F}" presName="hierRoot2" presStyleCnt="0">
        <dgm:presLayoutVars>
          <dgm:hierBranch val="init"/>
        </dgm:presLayoutVars>
      </dgm:prSet>
      <dgm:spPr/>
    </dgm:pt>
    <dgm:pt modelId="{A94A11B3-A2F7-44CC-96A3-4E92140D079E}" type="pres">
      <dgm:prSet presAssocID="{F728EA02-58F5-4511-A271-5A1F155F618F}" presName="rootComposite" presStyleCnt="0"/>
      <dgm:spPr/>
    </dgm:pt>
    <dgm:pt modelId="{DB28684B-D581-49CC-A58F-508CF42EDF46}" type="pres">
      <dgm:prSet presAssocID="{F728EA02-58F5-4511-A271-5A1F155F618F}" presName="rootText" presStyleLbl="node2" presStyleIdx="2" presStyleCnt="3">
        <dgm:presLayoutVars>
          <dgm:chPref val="3"/>
        </dgm:presLayoutVars>
      </dgm:prSet>
      <dgm:spPr/>
    </dgm:pt>
    <dgm:pt modelId="{E2FDC605-3002-4F2B-88CC-9F4125348114}" type="pres">
      <dgm:prSet presAssocID="{F728EA02-58F5-4511-A271-5A1F155F618F}" presName="rootConnector" presStyleLbl="node2" presStyleIdx="2" presStyleCnt="3"/>
      <dgm:spPr/>
    </dgm:pt>
    <dgm:pt modelId="{E6959C14-FE16-42BC-91DA-89004B14FB64}" type="pres">
      <dgm:prSet presAssocID="{F728EA02-58F5-4511-A271-5A1F155F618F}" presName="hierChild4" presStyleCnt="0"/>
      <dgm:spPr/>
    </dgm:pt>
    <dgm:pt modelId="{C8A78B07-795B-41B9-BD13-1BFA487DB02C}" type="pres">
      <dgm:prSet presAssocID="{F728EA02-58F5-4511-A271-5A1F155F618F}" presName="hierChild5" presStyleCnt="0"/>
      <dgm:spPr/>
    </dgm:pt>
    <dgm:pt modelId="{CAE5AD6C-FB98-489F-AF5B-898D57DC4BD8}" type="pres">
      <dgm:prSet presAssocID="{218E177D-1E65-484A-AA72-29211D319151}" presName="hierChild3" presStyleCnt="0"/>
      <dgm:spPr/>
    </dgm:pt>
  </dgm:ptLst>
  <dgm:cxnLst>
    <dgm:cxn modelId="{7CC1A402-87EA-44FF-BFB0-49C66E67C124}" type="presOf" srcId="{F728EA02-58F5-4511-A271-5A1F155F618F}" destId="{E2FDC605-3002-4F2B-88CC-9F4125348114}" srcOrd="1" destOrd="0" presId="urn:microsoft.com/office/officeart/2009/3/layout/HorizontalOrganizationChart"/>
    <dgm:cxn modelId="{296B2303-74CA-4886-BDB9-4A107FE6D4E9}" type="presOf" srcId="{F728EA02-58F5-4511-A271-5A1F155F618F}" destId="{DB28684B-D581-49CC-A58F-508CF42EDF46}" srcOrd="0" destOrd="0" presId="urn:microsoft.com/office/officeart/2009/3/layout/HorizontalOrganizationChart"/>
    <dgm:cxn modelId="{8A9FD50D-8607-40DC-8384-C03B24970071}" type="presOf" srcId="{BA8F0388-C8CA-44AD-9ABE-E60CC8A56AEF}" destId="{E6782EBC-A625-4941-B58F-E7371E7BEBDE}" srcOrd="0" destOrd="0" presId="urn:microsoft.com/office/officeart/2009/3/layout/HorizontalOrganizationChart"/>
    <dgm:cxn modelId="{8E4C5121-C231-4D5C-9175-CD2FAE15A785}" srcId="{218E177D-1E65-484A-AA72-29211D319151}" destId="{A80874C4-A947-480F-95F3-F17EC5880041}" srcOrd="1" destOrd="0" parTransId="{3797A712-E5E1-484F-9EFC-6ABAFA2BEFE1}" sibTransId="{6687AF2B-EB65-4DBA-97F7-9EEAE9BAC209}"/>
    <dgm:cxn modelId="{3D788664-9975-47F1-9309-2EEBDDEDD98E}" type="presOf" srcId="{D13DA6EB-DD82-4741-98C3-031689AA5D5C}" destId="{77729AE1-4867-49A9-86B0-0FCB7FF2D837}" srcOrd="0" destOrd="0" presId="urn:microsoft.com/office/officeart/2009/3/layout/HorizontalOrganizationChart"/>
    <dgm:cxn modelId="{9127D77E-948F-49B3-95F4-1176AB43D2A3}" type="presOf" srcId="{A80874C4-A947-480F-95F3-F17EC5880041}" destId="{199368C8-69C9-4FE6-B130-DC0C4B1594FD}" srcOrd="1" destOrd="0" presId="urn:microsoft.com/office/officeart/2009/3/layout/HorizontalOrganizationChart"/>
    <dgm:cxn modelId="{42C2DF8F-F42E-4B63-B020-D44CBCB0115D}" type="presOf" srcId="{A80874C4-A947-480F-95F3-F17EC5880041}" destId="{5B15F685-FBAB-4E78-B100-DFF5A23262E8}" srcOrd="0" destOrd="0" presId="urn:microsoft.com/office/officeart/2009/3/layout/HorizontalOrganizationChart"/>
    <dgm:cxn modelId="{7A04D4A2-B740-4F3D-B583-D92B55C9700F}" type="presOf" srcId="{218E177D-1E65-484A-AA72-29211D319151}" destId="{372C04BC-94F3-4736-9AB9-0E53B5817F44}" srcOrd="0" destOrd="0" presId="urn:microsoft.com/office/officeart/2009/3/layout/HorizontalOrganizationChart"/>
    <dgm:cxn modelId="{C3D432B3-7475-4D9E-8903-55893821AD5A}" srcId="{218E177D-1E65-484A-AA72-29211D319151}" destId="{96EEF60B-6C98-4EAD-863B-271C73BFD7B3}" srcOrd="0" destOrd="0" parTransId="{BA8F0388-C8CA-44AD-9ABE-E60CC8A56AEF}" sibTransId="{16094A4C-3C30-4F93-967B-F6DE4EE09D5C}"/>
    <dgm:cxn modelId="{EB7F98C7-9420-41EC-841B-2AB6DD860F2B}" srcId="{218E177D-1E65-484A-AA72-29211D319151}" destId="{F728EA02-58F5-4511-A271-5A1F155F618F}" srcOrd="2" destOrd="0" parTransId="{3C54F91D-2C5C-4481-9844-D8EB9D6D16E6}" sibTransId="{819D5259-F577-4D2C-9943-797D950BC3C5}"/>
    <dgm:cxn modelId="{C74009D4-797D-47F9-8166-FD428D27F440}" type="presOf" srcId="{3797A712-E5E1-484F-9EFC-6ABAFA2BEFE1}" destId="{044100C2-0BDF-48E7-971C-218CAB1C0A8C}" srcOrd="0" destOrd="0" presId="urn:microsoft.com/office/officeart/2009/3/layout/HorizontalOrganizationChart"/>
    <dgm:cxn modelId="{9E92A6D4-7B67-41EC-A882-2C69C38259F5}" type="presOf" srcId="{96EEF60B-6C98-4EAD-863B-271C73BFD7B3}" destId="{822EA82B-5558-42B9-A212-4DC07CF38A6D}" srcOrd="1" destOrd="0" presId="urn:microsoft.com/office/officeart/2009/3/layout/HorizontalOrganizationChart"/>
    <dgm:cxn modelId="{C0C522D9-B058-4DB8-AE0F-7C9A7BAEBC10}" type="presOf" srcId="{96EEF60B-6C98-4EAD-863B-271C73BFD7B3}" destId="{EAC0FA0C-B25C-4E13-8115-61E876CF95B2}" srcOrd="0" destOrd="0" presId="urn:microsoft.com/office/officeart/2009/3/layout/HorizontalOrganizationChart"/>
    <dgm:cxn modelId="{2CB165F8-A2F7-4ACA-84D3-CD10491880AE}" srcId="{D13DA6EB-DD82-4741-98C3-031689AA5D5C}" destId="{218E177D-1E65-484A-AA72-29211D319151}" srcOrd="0" destOrd="0" parTransId="{76CB6A20-13A7-4A76-B13B-54E3F80AA42A}" sibTransId="{49BC85F3-436F-4B58-BFC1-88C0F4AAE063}"/>
    <dgm:cxn modelId="{8EC3C6F9-ED27-416D-AC44-7CA4B01D9AB9}" type="presOf" srcId="{3C54F91D-2C5C-4481-9844-D8EB9D6D16E6}" destId="{EBF35BD9-769B-4C1D-B0B7-CC5FC35E7433}" srcOrd="0" destOrd="0" presId="urn:microsoft.com/office/officeart/2009/3/layout/HorizontalOrganizationChart"/>
    <dgm:cxn modelId="{CF4DBCFE-434D-499E-B836-D4713BB35BAB}" type="presOf" srcId="{218E177D-1E65-484A-AA72-29211D319151}" destId="{2373C87D-966D-4768-94DC-FA400C1E885A}" srcOrd="1" destOrd="0" presId="urn:microsoft.com/office/officeart/2009/3/layout/HorizontalOrganizationChart"/>
    <dgm:cxn modelId="{397124B3-AC2D-4314-83E6-50837ECABE50}" type="presParOf" srcId="{77729AE1-4867-49A9-86B0-0FCB7FF2D837}" destId="{37A30B26-27FC-440F-A085-4DA8AA1B2009}" srcOrd="0" destOrd="0" presId="urn:microsoft.com/office/officeart/2009/3/layout/HorizontalOrganizationChart"/>
    <dgm:cxn modelId="{6225F6AB-9FCC-4883-BCCD-6AB00F8B8CAA}" type="presParOf" srcId="{37A30B26-27FC-440F-A085-4DA8AA1B2009}" destId="{6CA16E75-050A-4A25-AC05-3D57D75D3389}" srcOrd="0" destOrd="0" presId="urn:microsoft.com/office/officeart/2009/3/layout/HorizontalOrganizationChart"/>
    <dgm:cxn modelId="{06EF47E1-1A5D-4969-8D85-2DDB4B9E1F66}" type="presParOf" srcId="{6CA16E75-050A-4A25-AC05-3D57D75D3389}" destId="{372C04BC-94F3-4736-9AB9-0E53B5817F44}" srcOrd="0" destOrd="0" presId="urn:microsoft.com/office/officeart/2009/3/layout/HorizontalOrganizationChart"/>
    <dgm:cxn modelId="{5125D09E-A870-446B-B64F-9798B93A6AF5}" type="presParOf" srcId="{6CA16E75-050A-4A25-AC05-3D57D75D3389}" destId="{2373C87D-966D-4768-94DC-FA400C1E885A}" srcOrd="1" destOrd="0" presId="urn:microsoft.com/office/officeart/2009/3/layout/HorizontalOrganizationChart"/>
    <dgm:cxn modelId="{E76B825E-1CAA-462D-8172-B128CC6FBD69}" type="presParOf" srcId="{37A30B26-27FC-440F-A085-4DA8AA1B2009}" destId="{FDE56DDA-3E60-44F7-839E-EAE5043AD459}" srcOrd="1" destOrd="0" presId="urn:microsoft.com/office/officeart/2009/3/layout/HorizontalOrganizationChart"/>
    <dgm:cxn modelId="{A4D8890D-B7FB-4AB6-B7EE-24FAF39F272A}" type="presParOf" srcId="{FDE56DDA-3E60-44F7-839E-EAE5043AD459}" destId="{E6782EBC-A625-4941-B58F-E7371E7BEBDE}" srcOrd="0" destOrd="0" presId="urn:microsoft.com/office/officeart/2009/3/layout/HorizontalOrganizationChart"/>
    <dgm:cxn modelId="{748DA742-AA8C-4B93-BE1D-02F0CF2ECC64}" type="presParOf" srcId="{FDE56DDA-3E60-44F7-839E-EAE5043AD459}" destId="{4347D672-8E47-4D77-9CEE-1ABA5D688C35}" srcOrd="1" destOrd="0" presId="urn:microsoft.com/office/officeart/2009/3/layout/HorizontalOrganizationChart"/>
    <dgm:cxn modelId="{863B8A86-8E22-45DB-8160-8AB2A24C1E05}" type="presParOf" srcId="{4347D672-8E47-4D77-9CEE-1ABA5D688C35}" destId="{16F78BE7-E821-4865-ACDE-AAE7BE530A24}" srcOrd="0" destOrd="0" presId="urn:microsoft.com/office/officeart/2009/3/layout/HorizontalOrganizationChart"/>
    <dgm:cxn modelId="{FC6B8D7C-263A-4F10-AA3F-69D591CCE29C}" type="presParOf" srcId="{16F78BE7-E821-4865-ACDE-AAE7BE530A24}" destId="{EAC0FA0C-B25C-4E13-8115-61E876CF95B2}" srcOrd="0" destOrd="0" presId="urn:microsoft.com/office/officeart/2009/3/layout/HorizontalOrganizationChart"/>
    <dgm:cxn modelId="{25AE6876-FFE5-478C-93A8-7096DDA6A83E}" type="presParOf" srcId="{16F78BE7-E821-4865-ACDE-AAE7BE530A24}" destId="{822EA82B-5558-42B9-A212-4DC07CF38A6D}" srcOrd="1" destOrd="0" presId="urn:microsoft.com/office/officeart/2009/3/layout/HorizontalOrganizationChart"/>
    <dgm:cxn modelId="{17087E22-8C34-4409-B792-6AFEFD59F759}" type="presParOf" srcId="{4347D672-8E47-4D77-9CEE-1ABA5D688C35}" destId="{5C6A8184-5DB8-46D0-82E5-E73A5F33331D}" srcOrd="1" destOrd="0" presId="urn:microsoft.com/office/officeart/2009/3/layout/HorizontalOrganizationChart"/>
    <dgm:cxn modelId="{EF89786E-7A3F-489E-B30E-ACF99D4B984A}" type="presParOf" srcId="{4347D672-8E47-4D77-9CEE-1ABA5D688C35}" destId="{07215240-5B11-406E-BF52-6F0EB48557E2}" srcOrd="2" destOrd="0" presId="urn:microsoft.com/office/officeart/2009/3/layout/HorizontalOrganizationChart"/>
    <dgm:cxn modelId="{8F72B225-C49C-476E-992F-B748B0AB3D6D}" type="presParOf" srcId="{FDE56DDA-3E60-44F7-839E-EAE5043AD459}" destId="{044100C2-0BDF-48E7-971C-218CAB1C0A8C}" srcOrd="2" destOrd="0" presId="urn:microsoft.com/office/officeart/2009/3/layout/HorizontalOrganizationChart"/>
    <dgm:cxn modelId="{D8D783FC-4772-4D72-9BFE-F17BAEBD1E9F}" type="presParOf" srcId="{FDE56DDA-3E60-44F7-839E-EAE5043AD459}" destId="{F4975487-6795-4440-85EC-5AD714BD01E4}" srcOrd="3" destOrd="0" presId="urn:microsoft.com/office/officeart/2009/3/layout/HorizontalOrganizationChart"/>
    <dgm:cxn modelId="{4EDFDE3D-F8C3-43A5-A7F5-3A0C04F68C2A}" type="presParOf" srcId="{F4975487-6795-4440-85EC-5AD714BD01E4}" destId="{B0ECBFF4-6948-4DFA-9D71-8B6C746EEB11}" srcOrd="0" destOrd="0" presId="urn:microsoft.com/office/officeart/2009/3/layout/HorizontalOrganizationChart"/>
    <dgm:cxn modelId="{A64A0FE7-68B9-4A10-996A-9CB458A86F5F}" type="presParOf" srcId="{B0ECBFF4-6948-4DFA-9D71-8B6C746EEB11}" destId="{5B15F685-FBAB-4E78-B100-DFF5A23262E8}" srcOrd="0" destOrd="0" presId="urn:microsoft.com/office/officeart/2009/3/layout/HorizontalOrganizationChart"/>
    <dgm:cxn modelId="{68DCC74B-6B65-4342-B2DD-A7B514E94E64}" type="presParOf" srcId="{B0ECBFF4-6948-4DFA-9D71-8B6C746EEB11}" destId="{199368C8-69C9-4FE6-B130-DC0C4B1594FD}" srcOrd="1" destOrd="0" presId="urn:microsoft.com/office/officeart/2009/3/layout/HorizontalOrganizationChart"/>
    <dgm:cxn modelId="{922A4372-1B6D-440B-86DB-4B264DF9EF7A}" type="presParOf" srcId="{F4975487-6795-4440-85EC-5AD714BD01E4}" destId="{43A4BE67-060A-4E6F-B9A1-9F4B18A3E666}" srcOrd="1" destOrd="0" presId="urn:microsoft.com/office/officeart/2009/3/layout/HorizontalOrganizationChart"/>
    <dgm:cxn modelId="{FBD7155D-17AA-477D-9186-FA33D06BE2BE}" type="presParOf" srcId="{F4975487-6795-4440-85EC-5AD714BD01E4}" destId="{03D8ED4E-284E-467B-845F-DA5246163A73}" srcOrd="2" destOrd="0" presId="urn:microsoft.com/office/officeart/2009/3/layout/HorizontalOrganizationChart"/>
    <dgm:cxn modelId="{318EA6AF-459F-4DF6-B632-58207BACAF7E}" type="presParOf" srcId="{FDE56DDA-3E60-44F7-839E-EAE5043AD459}" destId="{EBF35BD9-769B-4C1D-B0B7-CC5FC35E7433}" srcOrd="4" destOrd="0" presId="urn:microsoft.com/office/officeart/2009/3/layout/HorizontalOrganizationChart"/>
    <dgm:cxn modelId="{75971187-7F73-4C81-B9EF-9F1DE4310CD3}" type="presParOf" srcId="{FDE56DDA-3E60-44F7-839E-EAE5043AD459}" destId="{20327B7D-0265-4A34-86C1-8DD0FCB51D0B}" srcOrd="5" destOrd="0" presId="urn:microsoft.com/office/officeart/2009/3/layout/HorizontalOrganizationChart"/>
    <dgm:cxn modelId="{2213943A-1FA6-4EF5-B15D-28904DFA571C}" type="presParOf" srcId="{20327B7D-0265-4A34-86C1-8DD0FCB51D0B}" destId="{A94A11B3-A2F7-44CC-96A3-4E92140D079E}" srcOrd="0" destOrd="0" presId="urn:microsoft.com/office/officeart/2009/3/layout/HorizontalOrganizationChart"/>
    <dgm:cxn modelId="{3B67A96C-1AEE-42E1-94A4-DE30455FE161}" type="presParOf" srcId="{A94A11B3-A2F7-44CC-96A3-4E92140D079E}" destId="{DB28684B-D581-49CC-A58F-508CF42EDF46}" srcOrd="0" destOrd="0" presId="urn:microsoft.com/office/officeart/2009/3/layout/HorizontalOrganizationChart"/>
    <dgm:cxn modelId="{4EAE4091-A9A0-4D46-9BA3-9885E430513A}" type="presParOf" srcId="{A94A11B3-A2F7-44CC-96A3-4E92140D079E}" destId="{E2FDC605-3002-4F2B-88CC-9F4125348114}" srcOrd="1" destOrd="0" presId="urn:microsoft.com/office/officeart/2009/3/layout/HorizontalOrganizationChart"/>
    <dgm:cxn modelId="{FACAEF34-4B63-405A-BEED-19E316867D9A}" type="presParOf" srcId="{20327B7D-0265-4A34-86C1-8DD0FCB51D0B}" destId="{E6959C14-FE16-42BC-91DA-89004B14FB64}" srcOrd="1" destOrd="0" presId="urn:microsoft.com/office/officeart/2009/3/layout/HorizontalOrganizationChart"/>
    <dgm:cxn modelId="{25C0D1BA-75C3-44B3-8024-92950510F892}" type="presParOf" srcId="{20327B7D-0265-4A34-86C1-8DD0FCB51D0B}" destId="{C8A78B07-795B-41B9-BD13-1BFA487DB02C}" srcOrd="2" destOrd="0" presId="urn:microsoft.com/office/officeart/2009/3/layout/HorizontalOrganizationChart"/>
    <dgm:cxn modelId="{8D0606F0-E4C2-4900-865B-BF1BA692DA4C}" type="presParOf" srcId="{37A30B26-27FC-440F-A085-4DA8AA1B2009}" destId="{CAE5AD6C-FB98-489F-AF5B-898D57DC4BD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5609EB-E7AE-4A1C-AFBB-66B17216C39D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DD5444-7E60-4777-8ADB-46628A5EF14B}">
      <dgm:prSet phldrT="[Text]" custT="1"/>
      <dgm:spPr/>
      <dgm:t>
        <a:bodyPr/>
        <a:lstStyle/>
        <a:p>
          <a:r>
            <a:rPr lang="en-US" sz="1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Resampling</a:t>
          </a:r>
        </a:p>
      </dgm:t>
    </dgm:pt>
    <dgm:pt modelId="{B79B8E08-E04D-4003-8C53-D490F8C1919D}" type="parTrans" cxnId="{EBFB0552-6AD2-4D8C-B06F-AC8AA4D2973E}">
      <dgm:prSet/>
      <dgm:spPr/>
      <dgm:t>
        <a:bodyPr/>
        <a:lstStyle/>
        <a:p>
          <a:endParaRPr lang="en-US" sz="3200"/>
        </a:p>
      </dgm:t>
    </dgm:pt>
    <dgm:pt modelId="{687B6420-68C7-44C1-A2BF-042BCE04BDAE}" type="sibTrans" cxnId="{EBFB0552-6AD2-4D8C-B06F-AC8AA4D2973E}">
      <dgm:prSet custT="1"/>
      <dgm:spPr/>
      <dgm:t>
        <a:bodyPr/>
        <a:lstStyle/>
        <a:p>
          <a:endParaRPr lang="en-US" sz="1200"/>
        </a:p>
      </dgm:t>
    </dgm:pt>
    <dgm:pt modelId="{5CB0C289-0139-4EFD-950D-3266F0586CE0}">
      <dgm:prSet phldrT="[Text]" custT="1"/>
      <dgm:spPr/>
      <dgm:t>
        <a:bodyPr/>
        <a:lstStyle/>
        <a:p>
          <a:r>
            <a:rPr lang="en-US" sz="1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Oversample</a:t>
          </a:r>
        </a:p>
      </dgm:t>
    </dgm:pt>
    <dgm:pt modelId="{14768DE5-5985-459F-AA1B-2BC5230C71C9}" type="parTrans" cxnId="{0409392D-5FD1-49A4-9568-6D637583622D}">
      <dgm:prSet/>
      <dgm:spPr/>
      <dgm:t>
        <a:bodyPr/>
        <a:lstStyle/>
        <a:p>
          <a:endParaRPr lang="en-US" sz="3200"/>
        </a:p>
      </dgm:t>
    </dgm:pt>
    <dgm:pt modelId="{B8F68BA7-5774-4B3F-8161-720293C8C355}" type="sibTrans" cxnId="{0409392D-5FD1-49A4-9568-6D637583622D}">
      <dgm:prSet custT="1"/>
      <dgm:spPr/>
      <dgm:t>
        <a:bodyPr/>
        <a:lstStyle/>
        <a:p>
          <a:endParaRPr lang="en-US" sz="1200"/>
        </a:p>
      </dgm:t>
    </dgm:pt>
    <dgm:pt modelId="{F464A5D1-145E-46FF-81D2-BA126BCA9165}">
      <dgm:prSet phldrT="[Text]" custT="1"/>
      <dgm:spPr/>
      <dgm:t>
        <a:bodyPr/>
        <a:lstStyle/>
        <a:p>
          <a:r>
            <a:rPr lang="en-US" sz="1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Undersample</a:t>
          </a:r>
        </a:p>
      </dgm:t>
    </dgm:pt>
    <dgm:pt modelId="{0E3D94D4-5804-4B34-957B-0369D817ED25}" type="parTrans" cxnId="{57675B75-4B50-45E4-A45E-B33112BC9F87}">
      <dgm:prSet/>
      <dgm:spPr/>
      <dgm:t>
        <a:bodyPr/>
        <a:lstStyle/>
        <a:p>
          <a:endParaRPr lang="en-US" sz="3200"/>
        </a:p>
      </dgm:t>
    </dgm:pt>
    <dgm:pt modelId="{8C7C8112-252A-477A-9042-6889A541173E}" type="sibTrans" cxnId="{57675B75-4B50-45E4-A45E-B33112BC9F87}">
      <dgm:prSet custT="1"/>
      <dgm:spPr/>
      <dgm:t>
        <a:bodyPr/>
        <a:lstStyle/>
        <a:p>
          <a:endParaRPr lang="en-US" sz="1200"/>
        </a:p>
      </dgm:t>
    </dgm:pt>
    <dgm:pt modelId="{67D3B09F-8AAE-4411-87B7-6EC2589646CB}">
      <dgm:prSet phldrT="[Text]" custT="1"/>
      <dgm:spPr/>
      <dgm:t>
        <a:bodyPr/>
        <a:lstStyle/>
        <a:p>
          <a:r>
            <a:rPr lang="en-US" sz="1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SMOTE</a:t>
          </a:r>
        </a:p>
      </dgm:t>
    </dgm:pt>
    <dgm:pt modelId="{CC76B9F4-8AAA-44AE-A760-24DC71D452D0}" type="parTrans" cxnId="{93F981E6-0A25-4754-9D84-05F561657A99}">
      <dgm:prSet/>
      <dgm:spPr/>
      <dgm:t>
        <a:bodyPr/>
        <a:lstStyle/>
        <a:p>
          <a:endParaRPr lang="en-US" sz="3200"/>
        </a:p>
      </dgm:t>
    </dgm:pt>
    <dgm:pt modelId="{B493B113-DEE3-4764-AA1E-8E63C19C36F2}" type="sibTrans" cxnId="{93F981E6-0A25-4754-9D84-05F561657A99}">
      <dgm:prSet custT="1"/>
      <dgm:spPr/>
      <dgm:t>
        <a:bodyPr/>
        <a:lstStyle/>
        <a:p>
          <a:endParaRPr lang="en-US" sz="1200"/>
        </a:p>
      </dgm:t>
    </dgm:pt>
    <dgm:pt modelId="{EDC870F4-D137-4CCB-BB2F-97FCC17317D2}">
      <dgm:prSet phldrT="[Text]" custT="1"/>
      <dgm:spPr/>
      <dgm:t>
        <a:bodyPr/>
        <a:lstStyle/>
        <a:p>
          <a:r>
            <a:rPr lang="en-US" sz="1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NearMiss</a:t>
          </a:r>
        </a:p>
      </dgm:t>
    </dgm:pt>
    <dgm:pt modelId="{E77FDE53-9D04-4BAB-85D0-7BAD5914E77B}" type="parTrans" cxnId="{4588FD46-3F2E-48A8-98C8-11B41246896D}">
      <dgm:prSet/>
      <dgm:spPr/>
      <dgm:t>
        <a:bodyPr/>
        <a:lstStyle/>
        <a:p>
          <a:endParaRPr lang="en-US" sz="3200"/>
        </a:p>
      </dgm:t>
    </dgm:pt>
    <dgm:pt modelId="{3CE704EC-6CC0-4266-A0B9-C0BAB1DC9C32}" type="sibTrans" cxnId="{4588FD46-3F2E-48A8-98C8-11B41246896D}">
      <dgm:prSet custT="1"/>
      <dgm:spPr/>
      <dgm:t>
        <a:bodyPr/>
        <a:lstStyle/>
        <a:p>
          <a:endParaRPr lang="en-US" sz="1200"/>
        </a:p>
      </dgm:t>
    </dgm:pt>
    <dgm:pt modelId="{F0F8592E-FB54-425A-9A3B-A04C24A7B254}">
      <dgm:prSet phldrT="[Text]" custT="1"/>
      <dgm:spPr/>
      <dgm:t>
        <a:bodyPr/>
        <a:lstStyle/>
        <a:p>
          <a:r>
            <a:rPr lang="en-US" sz="1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SMOTENC</a:t>
          </a:r>
        </a:p>
      </dgm:t>
    </dgm:pt>
    <dgm:pt modelId="{157FAC52-8C24-43A8-AABC-3C1CE53691BA}" type="parTrans" cxnId="{1A7B8C76-3AF3-437B-AA03-7CFBD05D2C7F}">
      <dgm:prSet/>
      <dgm:spPr/>
      <dgm:t>
        <a:bodyPr/>
        <a:lstStyle/>
        <a:p>
          <a:endParaRPr lang="en-US" sz="3200"/>
        </a:p>
      </dgm:t>
    </dgm:pt>
    <dgm:pt modelId="{6C6E8FAE-E691-45F1-B8A3-F817511B6742}" type="sibTrans" cxnId="{1A7B8C76-3AF3-437B-AA03-7CFBD05D2C7F}">
      <dgm:prSet custT="1"/>
      <dgm:spPr/>
      <dgm:t>
        <a:bodyPr/>
        <a:lstStyle/>
        <a:p>
          <a:endParaRPr lang="en-US" sz="1200"/>
        </a:p>
      </dgm:t>
    </dgm:pt>
    <dgm:pt modelId="{AA6272A4-3B57-4077-9DB7-AB65D079B7AC}">
      <dgm:prSet phldrT="[Text]" custT="1"/>
      <dgm:spPr/>
      <dgm:t>
        <a:bodyPr/>
        <a:lstStyle/>
        <a:p>
          <a:r>
            <a:rPr lang="en-US" sz="1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Random Undersampler</a:t>
          </a:r>
        </a:p>
      </dgm:t>
    </dgm:pt>
    <dgm:pt modelId="{49550E9E-A601-425E-8FBC-0963DE958E8E}" type="parTrans" cxnId="{490B5FDB-FA47-447D-BA88-2D8D6AD19289}">
      <dgm:prSet/>
      <dgm:spPr/>
      <dgm:t>
        <a:bodyPr/>
        <a:lstStyle/>
        <a:p>
          <a:endParaRPr lang="en-US" sz="3200"/>
        </a:p>
      </dgm:t>
    </dgm:pt>
    <dgm:pt modelId="{8BB1543A-B75C-4A02-A645-F3944D9210C4}" type="sibTrans" cxnId="{490B5FDB-FA47-447D-BA88-2D8D6AD19289}">
      <dgm:prSet custT="1"/>
      <dgm:spPr/>
      <dgm:t>
        <a:bodyPr/>
        <a:lstStyle/>
        <a:p>
          <a:endParaRPr lang="en-US" sz="1200"/>
        </a:p>
      </dgm:t>
    </dgm:pt>
    <dgm:pt modelId="{604C665F-E429-4EBC-BF08-63ACEDA9D338}">
      <dgm:prSet phldrT="[Text]" custT="1"/>
      <dgm:spPr/>
      <dgm:t>
        <a:bodyPr/>
        <a:lstStyle/>
        <a:p>
          <a:r>
            <a:rPr lang="en-US" sz="1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ADASYN</a:t>
          </a:r>
        </a:p>
      </dgm:t>
    </dgm:pt>
    <dgm:pt modelId="{27EDCA03-E5B7-49A3-807B-A3A11E9990A3}" type="parTrans" cxnId="{E5A4CC4C-E063-467F-9C83-C187A86CAD77}">
      <dgm:prSet/>
      <dgm:spPr/>
      <dgm:t>
        <a:bodyPr/>
        <a:lstStyle/>
        <a:p>
          <a:endParaRPr lang="en-US" sz="3200"/>
        </a:p>
      </dgm:t>
    </dgm:pt>
    <dgm:pt modelId="{6C954FB0-19A1-4343-8293-F976E0C8DFB3}" type="sibTrans" cxnId="{E5A4CC4C-E063-467F-9C83-C187A86CAD77}">
      <dgm:prSet custT="1"/>
      <dgm:spPr/>
      <dgm:t>
        <a:bodyPr/>
        <a:lstStyle/>
        <a:p>
          <a:endParaRPr lang="en-US" sz="1200"/>
        </a:p>
      </dgm:t>
    </dgm:pt>
    <dgm:pt modelId="{2A4E7F72-75D6-4867-8C3B-CC8500F3BAF1}">
      <dgm:prSet phldrT="[Text]" custT="1"/>
      <dgm:spPr/>
      <dgm:t>
        <a:bodyPr/>
        <a:lstStyle/>
        <a:p>
          <a:pPr rtl="0"/>
          <a:r>
            <a:rPr lang="en-US" sz="1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SVMSMOTE</a:t>
          </a:r>
        </a:p>
      </dgm:t>
    </dgm:pt>
    <dgm:pt modelId="{824DC46E-FB15-4C53-8A05-5B460AAA61EB}" type="parTrans" cxnId="{9A119B8A-A8A3-4A6C-B2FD-CBE45543CB5F}">
      <dgm:prSet/>
      <dgm:spPr/>
      <dgm:t>
        <a:bodyPr/>
        <a:lstStyle/>
        <a:p>
          <a:endParaRPr lang="en-US" sz="3200"/>
        </a:p>
      </dgm:t>
    </dgm:pt>
    <dgm:pt modelId="{3F221573-08E2-4E50-BDEB-DB709D20999E}" type="sibTrans" cxnId="{9A119B8A-A8A3-4A6C-B2FD-CBE45543CB5F}">
      <dgm:prSet custT="1"/>
      <dgm:spPr/>
      <dgm:t>
        <a:bodyPr/>
        <a:lstStyle/>
        <a:p>
          <a:endParaRPr lang="en-US" sz="1200"/>
        </a:p>
      </dgm:t>
    </dgm:pt>
    <dgm:pt modelId="{6E14EDD2-F208-4F91-82E0-5FAFE7F500D8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pPr rtl="0"/>
          <a:r>
            <a:rPr lang="en-US" sz="105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Random</a:t>
          </a:r>
        </a:p>
        <a:p>
          <a:pPr rtl="0"/>
          <a:r>
            <a:rPr lang="en-US" sz="105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Oversampler</a:t>
          </a:r>
        </a:p>
      </dgm:t>
    </dgm:pt>
    <dgm:pt modelId="{5405A631-F789-452A-B2C5-5ED349BE7C6A}" type="parTrans" cxnId="{134F9A73-F5DF-468B-955E-E0C0E0B9B1D3}">
      <dgm:prSet/>
      <dgm:spPr/>
      <dgm:t>
        <a:bodyPr/>
        <a:lstStyle/>
        <a:p>
          <a:endParaRPr lang="en-US" sz="3200"/>
        </a:p>
      </dgm:t>
    </dgm:pt>
    <dgm:pt modelId="{9183D220-6606-4A48-A9A4-C8293591FAD1}" type="sibTrans" cxnId="{134F9A73-F5DF-468B-955E-E0C0E0B9B1D3}">
      <dgm:prSet custT="1"/>
      <dgm:spPr/>
      <dgm:t>
        <a:bodyPr/>
        <a:lstStyle/>
        <a:p>
          <a:endParaRPr lang="en-US" sz="1200"/>
        </a:p>
      </dgm:t>
    </dgm:pt>
    <dgm:pt modelId="{332033D7-9115-4CFB-8BE2-F8C2854E33E5}">
      <dgm:prSet phldrT="[Text]" custT="1"/>
      <dgm:spPr/>
      <dgm:t>
        <a:bodyPr/>
        <a:lstStyle/>
        <a:p>
          <a:pPr rtl="0"/>
          <a:r>
            <a:rPr lang="en-US" sz="1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BorderlineSMOTE</a:t>
          </a:r>
        </a:p>
      </dgm:t>
    </dgm:pt>
    <dgm:pt modelId="{CD3DFEC9-58A2-4D42-B605-27BE32A58658}" type="parTrans" cxnId="{C68A895D-0CE7-46CF-8B5E-45F03421B697}">
      <dgm:prSet/>
      <dgm:spPr>
        <a:solidFill>
          <a:schemeClr val="bg1"/>
        </a:solidFill>
      </dgm:spPr>
      <dgm:t>
        <a:bodyPr/>
        <a:lstStyle/>
        <a:p>
          <a:endParaRPr lang="en-US" sz="3200"/>
        </a:p>
      </dgm:t>
    </dgm:pt>
    <dgm:pt modelId="{CD56DC52-DE0E-47EE-9AA1-E667FBBB907C}" type="sibTrans" cxnId="{C68A895D-0CE7-46CF-8B5E-45F03421B697}">
      <dgm:prSet custT="1"/>
      <dgm:spPr/>
      <dgm:t>
        <a:bodyPr/>
        <a:lstStyle/>
        <a:p>
          <a:endParaRPr lang="en-US" sz="1200"/>
        </a:p>
      </dgm:t>
    </dgm:pt>
    <dgm:pt modelId="{AD3165C6-63CA-4225-8E63-D2794AC3EFAA}">
      <dgm:prSet phldrT="[Text]" custT="1"/>
      <dgm:spPr/>
      <dgm:t>
        <a:bodyPr/>
        <a:lstStyle/>
        <a:p>
          <a:r>
            <a:rPr lang="en-US" sz="1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Combine</a:t>
          </a:r>
        </a:p>
      </dgm:t>
    </dgm:pt>
    <dgm:pt modelId="{BC5EC61B-0267-42CD-B5C6-ADAA9C02532C}" type="parTrans" cxnId="{82577A5A-7792-4315-9B2A-A1A6DE246923}">
      <dgm:prSet/>
      <dgm:spPr/>
      <dgm:t>
        <a:bodyPr/>
        <a:lstStyle/>
        <a:p>
          <a:endParaRPr lang="en-US" sz="3200"/>
        </a:p>
      </dgm:t>
    </dgm:pt>
    <dgm:pt modelId="{60A2633E-604B-444D-9555-FA7C7D1524C6}" type="sibTrans" cxnId="{82577A5A-7792-4315-9B2A-A1A6DE246923}">
      <dgm:prSet custT="1"/>
      <dgm:spPr/>
      <dgm:t>
        <a:bodyPr/>
        <a:lstStyle/>
        <a:p>
          <a:endParaRPr lang="en-US" sz="1200"/>
        </a:p>
      </dgm:t>
    </dgm:pt>
    <dgm:pt modelId="{83343468-03FC-4452-BE23-41A8EC88E642}">
      <dgm:prSet phldrT="[Text]" custT="1"/>
      <dgm:spPr/>
      <dgm:t>
        <a:bodyPr/>
        <a:lstStyle/>
        <a:p>
          <a:r>
            <a:rPr lang="en-US" sz="11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SMOTEENN</a:t>
          </a:r>
        </a:p>
      </dgm:t>
    </dgm:pt>
    <dgm:pt modelId="{977E48C6-95F6-47B9-8ED3-73D8BD749EF6}" type="parTrans" cxnId="{143914DC-514F-412B-A569-05DFE0136C01}">
      <dgm:prSet/>
      <dgm:spPr/>
      <dgm:t>
        <a:bodyPr/>
        <a:lstStyle/>
        <a:p>
          <a:endParaRPr lang="en-US" sz="3200"/>
        </a:p>
      </dgm:t>
    </dgm:pt>
    <dgm:pt modelId="{A053715E-31BF-43AD-8FBD-B2CCC333C3E7}" type="sibTrans" cxnId="{143914DC-514F-412B-A569-05DFE0136C01}">
      <dgm:prSet custT="1"/>
      <dgm:spPr/>
      <dgm:t>
        <a:bodyPr/>
        <a:lstStyle/>
        <a:p>
          <a:endParaRPr lang="en-US" sz="1200"/>
        </a:p>
      </dgm:t>
    </dgm:pt>
    <dgm:pt modelId="{D9EB8874-85BD-4406-975E-839D1D009608}" type="pres">
      <dgm:prSet presAssocID="{F55609EB-E7AE-4A1C-AFBB-66B17216C39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4B33FE-A5EA-40CF-933B-ADCADD92AED0}" type="pres">
      <dgm:prSet presAssocID="{1DDD5444-7E60-4777-8ADB-46628A5EF14B}" presName="hierRoot1" presStyleCnt="0">
        <dgm:presLayoutVars>
          <dgm:hierBranch val="init"/>
        </dgm:presLayoutVars>
      </dgm:prSet>
      <dgm:spPr/>
    </dgm:pt>
    <dgm:pt modelId="{EDA61F99-EAB6-4C77-A986-5C49C315EE0F}" type="pres">
      <dgm:prSet presAssocID="{1DDD5444-7E60-4777-8ADB-46628A5EF14B}" presName="rootComposite1" presStyleCnt="0"/>
      <dgm:spPr/>
    </dgm:pt>
    <dgm:pt modelId="{6A16D997-92C3-40D2-AB09-1D56F24D9087}" type="pres">
      <dgm:prSet presAssocID="{1DDD5444-7E60-4777-8ADB-46628A5EF14B}" presName="rootText1" presStyleLbl="node0" presStyleIdx="0" presStyleCnt="1" custScaleX="121302" custScaleY="120921" custLinFactX="-72897" custLinFactNeighborX="-100000" custLinFactNeighborY="-33955">
        <dgm:presLayoutVars>
          <dgm:chMax/>
          <dgm:chPref val="3"/>
        </dgm:presLayoutVars>
      </dgm:prSet>
      <dgm:spPr>
        <a:prstGeom prst="round2DiagRect">
          <a:avLst/>
        </a:prstGeom>
      </dgm:spPr>
    </dgm:pt>
    <dgm:pt modelId="{69EE2AE4-A705-44FF-9D49-B24EC8460BBD}" type="pres">
      <dgm:prSet presAssocID="{1DDD5444-7E60-4777-8ADB-46628A5EF14B}" presName="titleText1" presStyleLbl="fgAcc0" presStyleIdx="0" presStyleCnt="1" custScaleX="103257" custScaleY="112769" custLinFactX="-90197" custLinFactNeighborX="-100000" custLinFactNeighborY="-75944">
        <dgm:presLayoutVars>
          <dgm:chMax val="0"/>
          <dgm:chPref val="0"/>
        </dgm:presLayoutVars>
      </dgm:prSet>
      <dgm:spPr>
        <a:prstGeom prst="snip2SameRect">
          <a:avLst/>
        </a:prstGeom>
      </dgm:spPr>
    </dgm:pt>
    <dgm:pt modelId="{0E62DC6A-08B3-4C8E-AB59-0B8F9B8CC025}" type="pres">
      <dgm:prSet presAssocID="{1DDD5444-7E60-4777-8ADB-46628A5EF14B}" presName="rootConnector1" presStyleLbl="node1" presStyleIdx="0" presStyleCnt="12"/>
      <dgm:spPr/>
    </dgm:pt>
    <dgm:pt modelId="{BF20EB24-7A71-43AB-967B-D3533B44AD61}" type="pres">
      <dgm:prSet presAssocID="{1DDD5444-7E60-4777-8ADB-46628A5EF14B}" presName="hierChild2" presStyleCnt="0"/>
      <dgm:spPr/>
    </dgm:pt>
    <dgm:pt modelId="{B07565C3-A44C-41E3-85FA-9315BA5984D4}" type="pres">
      <dgm:prSet presAssocID="{14768DE5-5985-459F-AA1B-2BC5230C71C9}" presName="Name37" presStyleLbl="parChTrans1D2" presStyleIdx="0" presStyleCnt="3"/>
      <dgm:spPr/>
    </dgm:pt>
    <dgm:pt modelId="{CD7C176F-B3E5-49D0-AED0-3D26543F7F95}" type="pres">
      <dgm:prSet presAssocID="{5CB0C289-0139-4EFD-950D-3266F0586CE0}" presName="hierRoot2" presStyleCnt="0">
        <dgm:presLayoutVars>
          <dgm:hierBranch val="init"/>
        </dgm:presLayoutVars>
      </dgm:prSet>
      <dgm:spPr/>
    </dgm:pt>
    <dgm:pt modelId="{6F1A308A-18D0-4375-8CF1-A15A45D2E2D1}" type="pres">
      <dgm:prSet presAssocID="{5CB0C289-0139-4EFD-950D-3266F0586CE0}" presName="rootComposite" presStyleCnt="0"/>
      <dgm:spPr/>
    </dgm:pt>
    <dgm:pt modelId="{09037E3F-7545-4D79-A76E-F418478A2DCF}" type="pres">
      <dgm:prSet presAssocID="{5CB0C289-0139-4EFD-950D-3266F0586CE0}" presName="rootText" presStyleLbl="node1" presStyleIdx="0" presStyleCnt="12" custScaleX="121302" custScaleY="120921" custLinFactNeighborX="68440" custLinFactNeighborY="-33725">
        <dgm:presLayoutVars>
          <dgm:chMax/>
          <dgm:chPref val="3"/>
        </dgm:presLayoutVars>
      </dgm:prSet>
      <dgm:spPr>
        <a:prstGeom prst="round2DiagRect">
          <a:avLst/>
        </a:prstGeom>
      </dgm:spPr>
    </dgm:pt>
    <dgm:pt modelId="{ECE6EFDB-F07F-474D-8F76-70813B0DF032}" type="pres">
      <dgm:prSet presAssocID="{5CB0C289-0139-4EFD-950D-3266F0586CE0}" presName="titleText2" presStyleLbl="fgAcc1" presStyleIdx="0" presStyleCnt="12" custScaleX="103257" custScaleY="112769" custLinFactNeighborX="77972" custLinFactNeighborY="-75232">
        <dgm:presLayoutVars>
          <dgm:chMax val="0"/>
          <dgm:chPref val="0"/>
        </dgm:presLayoutVars>
      </dgm:prSet>
      <dgm:spPr>
        <a:prstGeom prst="snip2SameRect">
          <a:avLst/>
        </a:prstGeom>
      </dgm:spPr>
    </dgm:pt>
    <dgm:pt modelId="{CB5F2CCB-79E8-4018-882C-3410A5BA22DB}" type="pres">
      <dgm:prSet presAssocID="{5CB0C289-0139-4EFD-950D-3266F0586CE0}" presName="rootConnector" presStyleLbl="node2" presStyleIdx="0" presStyleCnt="0"/>
      <dgm:spPr/>
    </dgm:pt>
    <dgm:pt modelId="{E3E8FE7B-4E7B-4154-B1F6-546ED212A8AF}" type="pres">
      <dgm:prSet presAssocID="{5CB0C289-0139-4EFD-950D-3266F0586CE0}" presName="hierChild4" presStyleCnt="0"/>
      <dgm:spPr/>
    </dgm:pt>
    <dgm:pt modelId="{629B5C32-D65A-41DD-A42F-A44500FFC3D4}" type="pres">
      <dgm:prSet presAssocID="{CC76B9F4-8AAA-44AE-A760-24DC71D452D0}" presName="Name37" presStyleLbl="parChTrans1D3" presStyleIdx="0" presStyleCnt="9"/>
      <dgm:spPr/>
    </dgm:pt>
    <dgm:pt modelId="{AE1AF816-F1D6-425D-9E4A-48420F65F0EF}" type="pres">
      <dgm:prSet presAssocID="{67D3B09F-8AAE-4411-87B7-6EC2589646CB}" presName="hierRoot2" presStyleCnt="0">
        <dgm:presLayoutVars>
          <dgm:hierBranch val="init"/>
        </dgm:presLayoutVars>
      </dgm:prSet>
      <dgm:spPr/>
    </dgm:pt>
    <dgm:pt modelId="{D05E2F45-9B15-4756-A2DA-832883D4CA82}" type="pres">
      <dgm:prSet presAssocID="{67D3B09F-8AAE-4411-87B7-6EC2589646CB}" presName="rootComposite" presStyleCnt="0"/>
      <dgm:spPr/>
    </dgm:pt>
    <dgm:pt modelId="{22624988-44D7-43D6-A661-F77104107A23}" type="pres">
      <dgm:prSet presAssocID="{67D3B09F-8AAE-4411-87B7-6EC2589646CB}" presName="rootText" presStyleLbl="node1" presStyleIdx="1" presStyleCnt="12" custScaleX="121302" custScaleY="120921" custLinFactNeighborX="68440" custLinFactNeighborY="-32717">
        <dgm:presLayoutVars>
          <dgm:chMax/>
          <dgm:chPref val="3"/>
        </dgm:presLayoutVars>
      </dgm:prSet>
      <dgm:spPr>
        <a:prstGeom prst="round2DiagRect">
          <a:avLst/>
        </a:prstGeom>
      </dgm:spPr>
    </dgm:pt>
    <dgm:pt modelId="{D8A2B653-A51D-4B37-8BCD-612BB6848F67}" type="pres">
      <dgm:prSet presAssocID="{67D3B09F-8AAE-4411-87B7-6EC2589646CB}" presName="titleText2" presStyleLbl="fgAcc1" presStyleIdx="1" presStyleCnt="12" custScaleX="103257" custScaleY="112769" custLinFactNeighborX="77972" custLinFactNeighborY="-72230">
        <dgm:presLayoutVars>
          <dgm:chMax val="0"/>
          <dgm:chPref val="0"/>
        </dgm:presLayoutVars>
      </dgm:prSet>
      <dgm:spPr>
        <a:prstGeom prst="snip2SameRect">
          <a:avLst/>
        </a:prstGeom>
      </dgm:spPr>
    </dgm:pt>
    <dgm:pt modelId="{D063AF92-81A4-464E-98E7-5E2BD31DC49A}" type="pres">
      <dgm:prSet presAssocID="{67D3B09F-8AAE-4411-87B7-6EC2589646CB}" presName="rootConnector" presStyleLbl="node3" presStyleIdx="0" presStyleCnt="0"/>
      <dgm:spPr/>
    </dgm:pt>
    <dgm:pt modelId="{31381578-6707-404E-9381-6A9C17B33B16}" type="pres">
      <dgm:prSet presAssocID="{67D3B09F-8AAE-4411-87B7-6EC2589646CB}" presName="hierChild4" presStyleCnt="0"/>
      <dgm:spPr/>
    </dgm:pt>
    <dgm:pt modelId="{2BA145B8-20BD-472D-9257-DBA0A8AC3F97}" type="pres">
      <dgm:prSet presAssocID="{67D3B09F-8AAE-4411-87B7-6EC2589646CB}" presName="hierChild5" presStyleCnt="0"/>
      <dgm:spPr/>
    </dgm:pt>
    <dgm:pt modelId="{0CC753A2-82A2-4078-B376-D71DF73E3C93}" type="pres">
      <dgm:prSet presAssocID="{157FAC52-8C24-43A8-AABC-3C1CE53691BA}" presName="Name37" presStyleLbl="parChTrans1D3" presStyleIdx="1" presStyleCnt="9"/>
      <dgm:spPr/>
    </dgm:pt>
    <dgm:pt modelId="{ABD0F528-627D-41CE-AD40-58174A33B811}" type="pres">
      <dgm:prSet presAssocID="{F0F8592E-FB54-425A-9A3B-A04C24A7B254}" presName="hierRoot2" presStyleCnt="0">
        <dgm:presLayoutVars>
          <dgm:hierBranch val="init"/>
        </dgm:presLayoutVars>
      </dgm:prSet>
      <dgm:spPr/>
    </dgm:pt>
    <dgm:pt modelId="{79FC19AE-B44E-41CD-8502-89148DB5B333}" type="pres">
      <dgm:prSet presAssocID="{F0F8592E-FB54-425A-9A3B-A04C24A7B254}" presName="rootComposite" presStyleCnt="0"/>
      <dgm:spPr/>
    </dgm:pt>
    <dgm:pt modelId="{7EA68FB9-7CDD-46F9-9881-62F3B6DDD964}" type="pres">
      <dgm:prSet presAssocID="{F0F8592E-FB54-425A-9A3B-A04C24A7B254}" presName="rootText" presStyleLbl="node1" presStyleIdx="2" presStyleCnt="12" custScaleX="121302" custScaleY="120921" custLinFactNeighborX="68440" custLinFactNeighborY="-32717">
        <dgm:presLayoutVars>
          <dgm:chMax/>
          <dgm:chPref val="3"/>
        </dgm:presLayoutVars>
      </dgm:prSet>
      <dgm:spPr>
        <a:prstGeom prst="round2DiagRect">
          <a:avLst/>
        </a:prstGeom>
      </dgm:spPr>
    </dgm:pt>
    <dgm:pt modelId="{9968413A-FB03-46EB-8CF5-C93B2DEC7C2B}" type="pres">
      <dgm:prSet presAssocID="{F0F8592E-FB54-425A-9A3B-A04C24A7B254}" presName="titleText2" presStyleLbl="fgAcc1" presStyleIdx="2" presStyleCnt="12" custScaleX="103257" custScaleY="112769" custLinFactNeighborX="77972" custLinFactNeighborY="-72230">
        <dgm:presLayoutVars>
          <dgm:chMax val="0"/>
          <dgm:chPref val="0"/>
        </dgm:presLayoutVars>
      </dgm:prSet>
      <dgm:spPr>
        <a:prstGeom prst="snip2SameRect">
          <a:avLst/>
        </a:prstGeom>
      </dgm:spPr>
    </dgm:pt>
    <dgm:pt modelId="{62FF6289-7C72-43A3-BE4F-3FE7FC31B671}" type="pres">
      <dgm:prSet presAssocID="{F0F8592E-FB54-425A-9A3B-A04C24A7B254}" presName="rootConnector" presStyleLbl="node3" presStyleIdx="0" presStyleCnt="0"/>
      <dgm:spPr/>
    </dgm:pt>
    <dgm:pt modelId="{25E2589F-B8D4-499C-BF40-CD4AF6A720A7}" type="pres">
      <dgm:prSet presAssocID="{F0F8592E-FB54-425A-9A3B-A04C24A7B254}" presName="hierChild4" presStyleCnt="0"/>
      <dgm:spPr/>
    </dgm:pt>
    <dgm:pt modelId="{4DE18B0F-1998-481A-8C59-BE11D4192CE8}" type="pres">
      <dgm:prSet presAssocID="{F0F8592E-FB54-425A-9A3B-A04C24A7B254}" presName="hierChild5" presStyleCnt="0"/>
      <dgm:spPr/>
    </dgm:pt>
    <dgm:pt modelId="{57BD9060-6105-48B7-B870-4191D68D6227}" type="pres">
      <dgm:prSet presAssocID="{27EDCA03-E5B7-49A3-807B-A3A11E9990A3}" presName="Name37" presStyleLbl="parChTrans1D3" presStyleIdx="2" presStyleCnt="9"/>
      <dgm:spPr/>
    </dgm:pt>
    <dgm:pt modelId="{C66A4AB3-1AA1-4092-B595-337FBBFBA9A2}" type="pres">
      <dgm:prSet presAssocID="{604C665F-E429-4EBC-BF08-63ACEDA9D338}" presName="hierRoot2" presStyleCnt="0">
        <dgm:presLayoutVars>
          <dgm:hierBranch val="init"/>
        </dgm:presLayoutVars>
      </dgm:prSet>
      <dgm:spPr/>
    </dgm:pt>
    <dgm:pt modelId="{A3CEBDDF-3A4E-493D-BDA7-3CC42D44EEC2}" type="pres">
      <dgm:prSet presAssocID="{604C665F-E429-4EBC-BF08-63ACEDA9D338}" presName="rootComposite" presStyleCnt="0"/>
      <dgm:spPr/>
    </dgm:pt>
    <dgm:pt modelId="{4EE3524F-1FB8-471B-84B3-C8D4D71B51F0}" type="pres">
      <dgm:prSet presAssocID="{604C665F-E429-4EBC-BF08-63ACEDA9D338}" presName="rootText" presStyleLbl="node1" presStyleIdx="3" presStyleCnt="12" custScaleX="121302" custScaleY="120921" custLinFactNeighborX="68440" custLinFactNeighborY="-32717">
        <dgm:presLayoutVars>
          <dgm:chMax/>
          <dgm:chPref val="3"/>
        </dgm:presLayoutVars>
      </dgm:prSet>
      <dgm:spPr>
        <a:prstGeom prst="round2DiagRect">
          <a:avLst/>
        </a:prstGeom>
      </dgm:spPr>
    </dgm:pt>
    <dgm:pt modelId="{647D177F-E9CA-4658-8DAB-F8A6C857FEF8}" type="pres">
      <dgm:prSet presAssocID="{604C665F-E429-4EBC-BF08-63ACEDA9D338}" presName="titleText2" presStyleLbl="fgAcc1" presStyleIdx="3" presStyleCnt="12" custScaleX="103257" custScaleY="112769" custLinFactNeighborX="77972" custLinFactNeighborY="-72230">
        <dgm:presLayoutVars>
          <dgm:chMax val="0"/>
          <dgm:chPref val="0"/>
        </dgm:presLayoutVars>
      </dgm:prSet>
      <dgm:spPr>
        <a:prstGeom prst="snip2SameRect">
          <a:avLst/>
        </a:prstGeom>
      </dgm:spPr>
    </dgm:pt>
    <dgm:pt modelId="{3C27F3D1-45A7-4C83-A763-0AE2DEBBA3F2}" type="pres">
      <dgm:prSet presAssocID="{604C665F-E429-4EBC-BF08-63ACEDA9D338}" presName="rootConnector" presStyleLbl="node3" presStyleIdx="0" presStyleCnt="0"/>
      <dgm:spPr/>
    </dgm:pt>
    <dgm:pt modelId="{0C42691A-9A59-47DB-BD35-DC256A3B44AB}" type="pres">
      <dgm:prSet presAssocID="{604C665F-E429-4EBC-BF08-63ACEDA9D338}" presName="hierChild4" presStyleCnt="0"/>
      <dgm:spPr/>
    </dgm:pt>
    <dgm:pt modelId="{2AA3ACDF-2EA0-46A2-85A5-AA427C84E478}" type="pres">
      <dgm:prSet presAssocID="{604C665F-E429-4EBC-BF08-63ACEDA9D338}" presName="hierChild5" presStyleCnt="0"/>
      <dgm:spPr/>
    </dgm:pt>
    <dgm:pt modelId="{4398CBCF-CCB7-4A7F-8B5C-6A163E422321}" type="pres">
      <dgm:prSet presAssocID="{824DC46E-FB15-4C53-8A05-5B460AAA61EB}" presName="Name37" presStyleLbl="parChTrans1D3" presStyleIdx="3" presStyleCnt="9"/>
      <dgm:spPr/>
    </dgm:pt>
    <dgm:pt modelId="{449506F9-B784-44AB-BBA0-AC8C468267A0}" type="pres">
      <dgm:prSet presAssocID="{2A4E7F72-75D6-4867-8C3B-CC8500F3BAF1}" presName="hierRoot2" presStyleCnt="0">
        <dgm:presLayoutVars>
          <dgm:hierBranch val="init"/>
        </dgm:presLayoutVars>
      </dgm:prSet>
      <dgm:spPr/>
    </dgm:pt>
    <dgm:pt modelId="{019AD033-7060-401D-AA13-8010D98174D2}" type="pres">
      <dgm:prSet presAssocID="{2A4E7F72-75D6-4867-8C3B-CC8500F3BAF1}" presName="rootComposite" presStyleCnt="0"/>
      <dgm:spPr/>
    </dgm:pt>
    <dgm:pt modelId="{CC4BA20F-40A5-40B5-BBCE-911020BDB8B0}" type="pres">
      <dgm:prSet presAssocID="{2A4E7F72-75D6-4867-8C3B-CC8500F3BAF1}" presName="rootText" presStyleLbl="node1" presStyleIdx="4" presStyleCnt="12" custScaleX="121302" custScaleY="120921" custLinFactX="-161938" custLinFactY="33148" custLinFactNeighborX="-200000" custLinFactNeighborY="100000">
        <dgm:presLayoutVars>
          <dgm:chMax/>
          <dgm:chPref val="3"/>
        </dgm:presLayoutVars>
      </dgm:prSet>
      <dgm:spPr>
        <a:prstGeom prst="round2DiagRect">
          <a:avLst/>
        </a:prstGeom>
      </dgm:spPr>
    </dgm:pt>
    <dgm:pt modelId="{A4B7856D-0FCF-4EFE-9544-6B51D0383185}" type="pres">
      <dgm:prSet presAssocID="{2A4E7F72-75D6-4867-8C3B-CC8500F3BAF1}" presName="titleText2" presStyleLbl="fgAcc1" presStyleIdx="4" presStyleCnt="12" custScaleX="103257" custScaleY="112769" custLinFactX="-200000" custLinFactY="200000" custLinFactNeighborX="-200219" custLinFactNeighborY="225365">
        <dgm:presLayoutVars>
          <dgm:chMax val="0"/>
          <dgm:chPref val="0"/>
        </dgm:presLayoutVars>
      </dgm:prSet>
      <dgm:spPr>
        <a:prstGeom prst="snip2SameRect">
          <a:avLst/>
        </a:prstGeom>
      </dgm:spPr>
    </dgm:pt>
    <dgm:pt modelId="{8BC2F00D-6485-4BD2-A7AF-AB2D57DD2991}" type="pres">
      <dgm:prSet presAssocID="{2A4E7F72-75D6-4867-8C3B-CC8500F3BAF1}" presName="rootConnector" presStyleLbl="node3" presStyleIdx="0" presStyleCnt="0"/>
      <dgm:spPr/>
    </dgm:pt>
    <dgm:pt modelId="{8B79D718-569F-4C31-819D-5784212FD67E}" type="pres">
      <dgm:prSet presAssocID="{2A4E7F72-75D6-4867-8C3B-CC8500F3BAF1}" presName="hierChild4" presStyleCnt="0"/>
      <dgm:spPr/>
    </dgm:pt>
    <dgm:pt modelId="{C0A43EBE-26ED-45DE-94FF-A2BABE80E5EC}" type="pres">
      <dgm:prSet presAssocID="{2A4E7F72-75D6-4867-8C3B-CC8500F3BAF1}" presName="hierChild5" presStyleCnt="0"/>
      <dgm:spPr/>
    </dgm:pt>
    <dgm:pt modelId="{409BB719-0E6E-4035-9A39-F3EB3FF3D6D9}" type="pres">
      <dgm:prSet presAssocID="{5405A631-F789-452A-B2C5-5ED349BE7C6A}" presName="Name37" presStyleLbl="parChTrans1D3" presStyleIdx="4" presStyleCnt="9"/>
      <dgm:spPr/>
    </dgm:pt>
    <dgm:pt modelId="{B00147F0-ECEB-48B2-9D70-60C1FF7B0634}" type="pres">
      <dgm:prSet presAssocID="{6E14EDD2-F208-4F91-82E0-5FAFE7F500D8}" presName="hierRoot2" presStyleCnt="0">
        <dgm:presLayoutVars>
          <dgm:hierBranch val="init"/>
        </dgm:presLayoutVars>
      </dgm:prSet>
      <dgm:spPr/>
    </dgm:pt>
    <dgm:pt modelId="{2E89CEE0-1EDF-4533-AA08-6E530B6B0DF9}" type="pres">
      <dgm:prSet presAssocID="{6E14EDD2-F208-4F91-82E0-5FAFE7F500D8}" presName="rootComposite" presStyleCnt="0"/>
      <dgm:spPr/>
    </dgm:pt>
    <dgm:pt modelId="{038F8B1C-F790-4C92-9F44-6950F6A4E085}" type="pres">
      <dgm:prSet presAssocID="{6E14EDD2-F208-4F91-82E0-5FAFE7F500D8}" presName="rootText" presStyleLbl="node1" presStyleIdx="5" presStyleCnt="12" custScaleX="121302" custScaleY="120921" custLinFactX="-161938" custLinFactY="33148" custLinFactNeighborX="-200000" custLinFactNeighborY="100000">
        <dgm:presLayoutVars>
          <dgm:chMax/>
          <dgm:chPref val="3"/>
        </dgm:presLayoutVars>
      </dgm:prSet>
      <dgm:spPr>
        <a:prstGeom prst="round2DiagRect">
          <a:avLst/>
        </a:prstGeom>
      </dgm:spPr>
    </dgm:pt>
    <dgm:pt modelId="{85127F76-6FB7-4E1B-9807-3C512F569AD0}" type="pres">
      <dgm:prSet presAssocID="{6E14EDD2-F208-4F91-82E0-5FAFE7F500D8}" presName="titleText2" presStyleLbl="fgAcc1" presStyleIdx="5" presStyleCnt="12" custScaleX="103257" custScaleY="112769" custLinFactX="-200000" custLinFactY="200000" custLinFactNeighborX="-200219" custLinFactNeighborY="225365">
        <dgm:presLayoutVars>
          <dgm:chMax val="0"/>
          <dgm:chPref val="0"/>
        </dgm:presLayoutVars>
      </dgm:prSet>
      <dgm:spPr>
        <a:prstGeom prst="snip2SameRect">
          <a:avLst/>
        </a:prstGeom>
      </dgm:spPr>
    </dgm:pt>
    <dgm:pt modelId="{93452E17-675A-495F-BA9D-59213F0D4B34}" type="pres">
      <dgm:prSet presAssocID="{6E14EDD2-F208-4F91-82E0-5FAFE7F500D8}" presName="rootConnector" presStyleLbl="node3" presStyleIdx="0" presStyleCnt="0"/>
      <dgm:spPr/>
    </dgm:pt>
    <dgm:pt modelId="{980F2983-D53D-4551-AFEE-A20CC80990E9}" type="pres">
      <dgm:prSet presAssocID="{6E14EDD2-F208-4F91-82E0-5FAFE7F500D8}" presName="hierChild4" presStyleCnt="0"/>
      <dgm:spPr/>
    </dgm:pt>
    <dgm:pt modelId="{7B7F5D46-6345-4B28-A8A7-EE7D1F3F0EFB}" type="pres">
      <dgm:prSet presAssocID="{6E14EDD2-F208-4F91-82E0-5FAFE7F500D8}" presName="hierChild5" presStyleCnt="0"/>
      <dgm:spPr/>
    </dgm:pt>
    <dgm:pt modelId="{FE804196-7406-441C-A997-044A82742DC1}" type="pres">
      <dgm:prSet presAssocID="{CD3DFEC9-58A2-4D42-B605-27BE32A58658}" presName="Name37" presStyleLbl="parChTrans1D3" presStyleIdx="5" presStyleCnt="9"/>
      <dgm:spPr/>
    </dgm:pt>
    <dgm:pt modelId="{31E21700-696F-4FA4-BDAF-DC738AF434B4}" type="pres">
      <dgm:prSet presAssocID="{332033D7-9115-4CFB-8BE2-F8C2854E33E5}" presName="hierRoot2" presStyleCnt="0">
        <dgm:presLayoutVars>
          <dgm:hierBranch val="init"/>
        </dgm:presLayoutVars>
      </dgm:prSet>
      <dgm:spPr/>
    </dgm:pt>
    <dgm:pt modelId="{77C527F0-4EF6-4816-90AF-523A32B99EC6}" type="pres">
      <dgm:prSet presAssocID="{332033D7-9115-4CFB-8BE2-F8C2854E33E5}" presName="rootComposite" presStyleCnt="0"/>
      <dgm:spPr/>
    </dgm:pt>
    <dgm:pt modelId="{72330C55-3CF7-4EE6-841A-3401360E3CD3}" type="pres">
      <dgm:prSet presAssocID="{332033D7-9115-4CFB-8BE2-F8C2854E33E5}" presName="rootText" presStyleLbl="node1" presStyleIdx="6" presStyleCnt="12" custScaleX="121302" custScaleY="120921" custLinFactX="-161938" custLinFactY="33148" custLinFactNeighborX="-200000" custLinFactNeighborY="100000">
        <dgm:presLayoutVars>
          <dgm:chMax/>
          <dgm:chPref val="3"/>
        </dgm:presLayoutVars>
      </dgm:prSet>
      <dgm:spPr>
        <a:prstGeom prst="round2DiagRect">
          <a:avLst/>
        </a:prstGeom>
      </dgm:spPr>
    </dgm:pt>
    <dgm:pt modelId="{21ABF8CE-6C25-4976-A235-D45BE1028D80}" type="pres">
      <dgm:prSet presAssocID="{332033D7-9115-4CFB-8BE2-F8C2854E33E5}" presName="titleText2" presStyleLbl="fgAcc1" presStyleIdx="6" presStyleCnt="12" custScaleX="103257" custScaleY="112769" custLinFactX="-200000" custLinFactY="200000" custLinFactNeighborX="-200219" custLinFactNeighborY="225365">
        <dgm:presLayoutVars>
          <dgm:chMax val="0"/>
          <dgm:chPref val="0"/>
        </dgm:presLayoutVars>
      </dgm:prSet>
      <dgm:spPr>
        <a:prstGeom prst="snip2SameRect">
          <a:avLst/>
        </a:prstGeom>
      </dgm:spPr>
    </dgm:pt>
    <dgm:pt modelId="{FDD8F14C-6F57-4CEE-8662-3C81FA59167C}" type="pres">
      <dgm:prSet presAssocID="{332033D7-9115-4CFB-8BE2-F8C2854E33E5}" presName="rootConnector" presStyleLbl="node3" presStyleIdx="0" presStyleCnt="0"/>
      <dgm:spPr/>
    </dgm:pt>
    <dgm:pt modelId="{2FF63D65-55D3-4D14-BCE0-76D3941B97CD}" type="pres">
      <dgm:prSet presAssocID="{332033D7-9115-4CFB-8BE2-F8C2854E33E5}" presName="hierChild4" presStyleCnt="0"/>
      <dgm:spPr/>
    </dgm:pt>
    <dgm:pt modelId="{664A6902-209A-4F99-B996-86A9E0AB1ACA}" type="pres">
      <dgm:prSet presAssocID="{332033D7-9115-4CFB-8BE2-F8C2854E33E5}" presName="hierChild5" presStyleCnt="0"/>
      <dgm:spPr/>
    </dgm:pt>
    <dgm:pt modelId="{451548A1-01E6-4B7D-A7AD-3FFE9FA4C881}" type="pres">
      <dgm:prSet presAssocID="{5CB0C289-0139-4EFD-950D-3266F0586CE0}" presName="hierChild5" presStyleCnt="0"/>
      <dgm:spPr/>
    </dgm:pt>
    <dgm:pt modelId="{EA9CE495-4CAE-48D3-BE86-DABC23C3ECB4}" type="pres">
      <dgm:prSet presAssocID="{0E3D94D4-5804-4B34-957B-0369D817ED25}" presName="Name37" presStyleLbl="parChTrans1D2" presStyleIdx="1" presStyleCnt="3"/>
      <dgm:spPr/>
    </dgm:pt>
    <dgm:pt modelId="{CB9A593A-A2B3-49A5-9FFB-F398C76401AE}" type="pres">
      <dgm:prSet presAssocID="{F464A5D1-145E-46FF-81D2-BA126BCA9165}" presName="hierRoot2" presStyleCnt="0">
        <dgm:presLayoutVars>
          <dgm:hierBranch val="init"/>
        </dgm:presLayoutVars>
      </dgm:prSet>
      <dgm:spPr/>
    </dgm:pt>
    <dgm:pt modelId="{9ECD3CFD-7E2F-493F-A31F-0B530FF1966E}" type="pres">
      <dgm:prSet presAssocID="{F464A5D1-145E-46FF-81D2-BA126BCA9165}" presName="rootComposite" presStyleCnt="0"/>
      <dgm:spPr/>
    </dgm:pt>
    <dgm:pt modelId="{10EA6E7C-38C2-4F0C-B1EE-DFF2FAAB3B57}" type="pres">
      <dgm:prSet presAssocID="{F464A5D1-145E-46FF-81D2-BA126BCA9165}" presName="rootText" presStyleLbl="node1" presStyleIdx="7" presStyleCnt="12" custScaleX="121302" custScaleY="120921" custLinFactX="-97994" custLinFactNeighborX="-100000" custLinFactNeighborY="-33955">
        <dgm:presLayoutVars>
          <dgm:chMax/>
          <dgm:chPref val="3"/>
        </dgm:presLayoutVars>
      </dgm:prSet>
      <dgm:spPr>
        <a:prstGeom prst="round2DiagRect">
          <a:avLst/>
        </a:prstGeom>
      </dgm:spPr>
    </dgm:pt>
    <dgm:pt modelId="{58ABFB55-2F44-4AC5-A720-F02F28CAAEE1}" type="pres">
      <dgm:prSet presAssocID="{F464A5D1-145E-46FF-81D2-BA126BCA9165}" presName="titleText2" presStyleLbl="fgAcc1" presStyleIdx="7" presStyleCnt="12" custScaleX="103257" custScaleY="112769" custLinFactX="-100000" custLinFactNeighborX="-118082" custLinFactNeighborY="-75944">
        <dgm:presLayoutVars>
          <dgm:chMax val="0"/>
          <dgm:chPref val="0"/>
        </dgm:presLayoutVars>
      </dgm:prSet>
      <dgm:spPr>
        <a:prstGeom prst="snip2SameRect">
          <a:avLst/>
        </a:prstGeom>
      </dgm:spPr>
    </dgm:pt>
    <dgm:pt modelId="{AE72EEC7-6AC9-43C6-988B-2A60B45B4A45}" type="pres">
      <dgm:prSet presAssocID="{F464A5D1-145E-46FF-81D2-BA126BCA9165}" presName="rootConnector" presStyleLbl="node2" presStyleIdx="0" presStyleCnt="0"/>
      <dgm:spPr/>
    </dgm:pt>
    <dgm:pt modelId="{5458B47B-E0DA-4342-94C5-5E6E401DCC9D}" type="pres">
      <dgm:prSet presAssocID="{F464A5D1-145E-46FF-81D2-BA126BCA9165}" presName="hierChild4" presStyleCnt="0"/>
      <dgm:spPr/>
    </dgm:pt>
    <dgm:pt modelId="{651969A9-B2B8-4A45-B3CC-E427FB9D6F79}" type="pres">
      <dgm:prSet presAssocID="{E77FDE53-9D04-4BAB-85D0-7BAD5914E77B}" presName="Name37" presStyleLbl="parChTrans1D3" presStyleIdx="6" presStyleCnt="9"/>
      <dgm:spPr/>
    </dgm:pt>
    <dgm:pt modelId="{F0B58512-A880-4803-92FE-F8E672B0FE0B}" type="pres">
      <dgm:prSet presAssocID="{EDC870F4-D137-4CCB-BB2F-97FCC17317D2}" presName="hierRoot2" presStyleCnt="0">
        <dgm:presLayoutVars>
          <dgm:hierBranch val="init"/>
        </dgm:presLayoutVars>
      </dgm:prSet>
      <dgm:spPr/>
    </dgm:pt>
    <dgm:pt modelId="{10563074-FE20-4BB9-9904-CC7E76C5C575}" type="pres">
      <dgm:prSet presAssocID="{EDC870F4-D137-4CCB-BB2F-97FCC17317D2}" presName="rootComposite" presStyleCnt="0"/>
      <dgm:spPr/>
    </dgm:pt>
    <dgm:pt modelId="{DC11AFBC-3191-4E36-8D1C-00C4AC729345}" type="pres">
      <dgm:prSet presAssocID="{EDC870F4-D137-4CCB-BB2F-97FCC17317D2}" presName="rootText" presStyleLbl="node1" presStyleIdx="8" presStyleCnt="12" custScaleX="121302" custScaleY="120921" custLinFactX="-97994" custLinFactNeighborX="-100000" custLinFactNeighborY="-33955">
        <dgm:presLayoutVars>
          <dgm:chMax/>
          <dgm:chPref val="3"/>
        </dgm:presLayoutVars>
      </dgm:prSet>
      <dgm:spPr>
        <a:prstGeom prst="round2DiagRect">
          <a:avLst/>
        </a:prstGeom>
      </dgm:spPr>
    </dgm:pt>
    <dgm:pt modelId="{7CA92E68-97DA-4EBC-92D0-BF31F2D34E4A}" type="pres">
      <dgm:prSet presAssocID="{EDC870F4-D137-4CCB-BB2F-97FCC17317D2}" presName="titleText2" presStyleLbl="fgAcc1" presStyleIdx="8" presStyleCnt="12" custScaleX="103257" custScaleY="112769" custLinFactX="-100000" custLinFactNeighborX="-118082" custLinFactNeighborY="-75944">
        <dgm:presLayoutVars>
          <dgm:chMax val="0"/>
          <dgm:chPref val="0"/>
        </dgm:presLayoutVars>
      </dgm:prSet>
      <dgm:spPr>
        <a:prstGeom prst="snip2SameRect">
          <a:avLst/>
        </a:prstGeom>
      </dgm:spPr>
    </dgm:pt>
    <dgm:pt modelId="{AFCCE875-8C49-4D16-A4E4-327A3E9FF29B}" type="pres">
      <dgm:prSet presAssocID="{EDC870F4-D137-4CCB-BB2F-97FCC17317D2}" presName="rootConnector" presStyleLbl="node3" presStyleIdx="0" presStyleCnt="0"/>
      <dgm:spPr/>
    </dgm:pt>
    <dgm:pt modelId="{2FBFE26A-B140-42D5-800F-09A3F666C93A}" type="pres">
      <dgm:prSet presAssocID="{EDC870F4-D137-4CCB-BB2F-97FCC17317D2}" presName="hierChild4" presStyleCnt="0"/>
      <dgm:spPr/>
    </dgm:pt>
    <dgm:pt modelId="{10ACBA12-B2A5-4DEB-9190-1BAF9B2114C0}" type="pres">
      <dgm:prSet presAssocID="{EDC870F4-D137-4CCB-BB2F-97FCC17317D2}" presName="hierChild5" presStyleCnt="0"/>
      <dgm:spPr/>
    </dgm:pt>
    <dgm:pt modelId="{960E52CB-F864-47B0-9E79-08B064012F94}" type="pres">
      <dgm:prSet presAssocID="{49550E9E-A601-425E-8FBC-0963DE958E8E}" presName="Name37" presStyleLbl="parChTrans1D3" presStyleIdx="7" presStyleCnt="9"/>
      <dgm:spPr/>
    </dgm:pt>
    <dgm:pt modelId="{CEA0028D-211E-47D5-9298-0A0D8D2ADC56}" type="pres">
      <dgm:prSet presAssocID="{AA6272A4-3B57-4077-9DB7-AB65D079B7AC}" presName="hierRoot2" presStyleCnt="0">
        <dgm:presLayoutVars>
          <dgm:hierBranch val="init"/>
        </dgm:presLayoutVars>
      </dgm:prSet>
      <dgm:spPr/>
    </dgm:pt>
    <dgm:pt modelId="{8887C9A9-E928-4FF5-B02A-6A8EB4657E3F}" type="pres">
      <dgm:prSet presAssocID="{AA6272A4-3B57-4077-9DB7-AB65D079B7AC}" presName="rootComposite" presStyleCnt="0"/>
      <dgm:spPr/>
    </dgm:pt>
    <dgm:pt modelId="{782636C6-1BFC-4329-97A9-479AC9E88501}" type="pres">
      <dgm:prSet presAssocID="{AA6272A4-3B57-4077-9DB7-AB65D079B7AC}" presName="rootText" presStyleLbl="node1" presStyleIdx="9" presStyleCnt="12" custScaleX="121302" custScaleY="120921" custLinFactX="-97994" custLinFactNeighborX="-100000" custLinFactNeighborY="-33955">
        <dgm:presLayoutVars>
          <dgm:chMax/>
          <dgm:chPref val="3"/>
        </dgm:presLayoutVars>
      </dgm:prSet>
      <dgm:spPr>
        <a:prstGeom prst="round2DiagRect">
          <a:avLst/>
        </a:prstGeom>
      </dgm:spPr>
    </dgm:pt>
    <dgm:pt modelId="{D63E9D22-FD0F-4C6D-B867-1F51BEE570B2}" type="pres">
      <dgm:prSet presAssocID="{AA6272A4-3B57-4077-9DB7-AB65D079B7AC}" presName="titleText2" presStyleLbl="fgAcc1" presStyleIdx="9" presStyleCnt="12" custScaleX="103257" custScaleY="112769" custLinFactX="-100000" custLinFactNeighborX="-118082" custLinFactNeighborY="-75944">
        <dgm:presLayoutVars>
          <dgm:chMax val="0"/>
          <dgm:chPref val="0"/>
        </dgm:presLayoutVars>
      </dgm:prSet>
      <dgm:spPr>
        <a:prstGeom prst="snip2SameRect">
          <a:avLst/>
        </a:prstGeom>
      </dgm:spPr>
    </dgm:pt>
    <dgm:pt modelId="{37E77EE6-0C9E-46DB-80EC-15AA3357B7B3}" type="pres">
      <dgm:prSet presAssocID="{AA6272A4-3B57-4077-9DB7-AB65D079B7AC}" presName="rootConnector" presStyleLbl="node3" presStyleIdx="0" presStyleCnt="0"/>
      <dgm:spPr/>
    </dgm:pt>
    <dgm:pt modelId="{B3C159E5-9D7D-4E05-8A24-860D45C275D6}" type="pres">
      <dgm:prSet presAssocID="{AA6272A4-3B57-4077-9DB7-AB65D079B7AC}" presName="hierChild4" presStyleCnt="0"/>
      <dgm:spPr/>
    </dgm:pt>
    <dgm:pt modelId="{95EBE1F5-C7E0-4982-9909-32917D6B7526}" type="pres">
      <dgm:prSet presAssocID="{AA6272A4-3B57-4077-9DB7-AB65D079B7AC}" presName="hierChild5" presStyleCnt="0"/>
      <dgm:spPr/>
    </dgm:pt>
    <dgm:pt modelId="{B638782A-A812-47BE-BA41-4546B866BCC8}" type="pres">
      <dgm:prSet presAssocID="{F464A5D1-145E-46FF-81D2-BA126BCA9165}" presName="hierChild5" presStyleCnt="0"/>
      <dgm:spPr/>
    </dgm:pt>
    <dgm:pt modelId="{DED204BB-7F75-4D3A-AF13-72D2AD2D1C1E}" type="pres">
      <dgm:prSet presAssocID="{BC5EC61B-0267-42CD-B5C6-ADAA9C02532C}" presName="Name37" presStyleLbl="parChTrans1D2" presStyleIdx="2" presStyleCnt="3"/>
      <dgm:spPr/>
    </dgm:pt>
    <dgm:pt modelId="{0A06213C-91B8-4710-B7A5-2D83D283BE62}" type="pres">
      <dgm:prSet presAssocID="{AD3165C6-63CA-4225-8E63-D2794AC3EFAA}" presName="hierRoot2" presStyleCnt="0">
        <dgm:presLayoutVars>
          <dgm:hierBranch val="init"/>
        </dgm:presLayoutVars>
      </dgm:prSet>
      <dgm:spPr/>
    </dgm:pt>
    <dgm:pt modelId="{9ADB4166-F4E0-4FF0-9625-AC61EC090DD8}" type="pres">
      <dgm:prSet presAssocID="{AD3165C6-63CA-4225-8E63-D2794AC3EFAA}" presName="rootComposite" presStyleCnt="0"/>
      <dgm:spPr/>
    </dgm:pt>
    <dgm:pt modelId="{811DD0B7-187F-42A8-B7AE-76B01D22703F}" type="pres">
      <dgm:prSet presAssocID="{AD3165C6-63CA-4225-8E63-D2794AC3EFAA}" presName="rootText" presStyleLbl="node1" presStyleIdx="10" presStyleCnt="12" custScaleX="121302" custScaleY="120921" custLinFactX="-72897" custLinFactNeighborX="-100000" custLinFactNeighborY="-33955">
        <dgm:presLayoutVars>
          <dgm:chMax/>
          <dgm:chPref val="3"/>
        </dgm:presLayoutVars>
      </dgm:prSet>
      <dgm:spPr>
        <a:prstGeom prst="round2DiagRect">
          <a:avLst/>
        </a:prstGeom>
      </dgm:spPr>
    </dgm:pt>
    <dgm:pt modelId="{6EAD0C75-4FC0-4135-9CBD-03ABE0B1E302}" type="pres">
      <dgm:prSet presAssocID="{AD3165C6-63CA-4225-8E63-D2794AC3EFAA}" presName="titleText2" presStyleLbl="fgAcc1" presStyleIdx="10" presStyleCnt="12" custScaleX="103257" custScaleY="112769" custLinFactX="-90197" custLinFactNeighborX="-100000" custLinFactNeighborY="-75944">
        <dgm:presLayoutVars>
          <dgm:chMax val="0"/>
          <dgm:chPref val="0"/>
        </dgm:presLayoutVars>
      </dgm:prSet>
      <dgm:spPr>
        <a:prstGeom prst="snip2SameRect">
          <a:avLst/>
        </a:prstGeom>
      </dgm:spPr>
    </dgm:pt>
    <dgm:pt modelId="{2E2E383D-A043-4A0F-A03A-87D0AC3858AB}" type="pres">
      <dgm:prSet presAssocID="{AD3165C6-63CA-4225-8E63-D2794AC3EFAA}" presName="rootConnector" presStyleLbl="node2" presStyleIdx="0" presStyleCnt="0"/>
      <dgm:spPr/>
    </dgm:pt>
    <dgm:pt modelId="{B6004EFF-D026-45BB-B589-8E67C59DBD8E}" type="pres">
      <dgm:prSet presAssocID="{AD3165C6-63CA-4225-8E63-D2794AC3EFAA}" presName="hierChild4" presStyleCnt="0"/>
      <dgm:spPr/>
    </dgm:pt>
    <dgm:pt modelId="{A0772769-445A-45FB-806E-B97AFB055B3C}" type="pres">
      <dgm:prSet presAssocID="{977E48C6-95F6-47B9-8ED3-73D8BD749EF6}" presName="Name37" presStyleLbl="parChTrans1D3" presStyleIdx="8" presStyleCnt="9"/>
      <dgm:spPr/>
    </dgm:pt>
    <dgm:pt modelId="{9FBB4215-B667-4314-BD18-321E408ADA96}" type="pres">
      <dgm:prSet presAssocID="{83343468-03FC-4452-BE23-41A8EC88E642}" presName="hierRoot2" presStyleCnt="0">
        <dgm:presLayoutVars>
          <dgm:hierBranch val="init"/>
        </dgm:presLayoutVars>
      </dgm:prSet>
      <dgm:spPr/>
    </dgm:pt>
    <dgm:pt modelId="{BB4969F5-09BD-46B9-B764-8ADC41A018A4}" type="pres">
      <dgm:prSet presAssocID="{83343468-03FC-4452-BE23-41A8EC88E642}" presName="rootComposite" presStyleCnt="0"/>
      <dgm:spPr/>
    </dgm:pt>
    <dgm:pt modelId="{239AE0DF-FCFF-47B6-B08E-838CF0A32CB3}" type="pres">
      <dgm:prSet presAssocID="{83343468-03FC-4452-BE23-41A8EC88E642}" presName="rootText" presStyleLbl="node1" presStyleIdx="11" presStyleCnt="12" custScaleX="121302" custScaleY="120921" custLinFactX="-72897" custLinFactNeighborX="-100000" custLinFactNeighborY="-33955">
        <dgm:presLayoutVars>
          <dgm:chMax/>
          <dgm:chPref val="3"/>
        </dgm:presLayoutVars>
      </dgm:prSet>
      <dgm:spPr>
        <a:prstGeom prst="round2DiagRect">
          <a:avLst/>
        </a:prstGeom>
      </dgm:spPr>
    </dgm:pt>
    <dgm:pt modelId="{29C27517-78E9-4FD3-BDF9-E201ED33F899}" type="pres">
      <dgm:prSet presAssocID="{83343468-03FC-4452-BE23-41A8EC88E642}" presName="titleText2" presStyleLbl="fgAcc1" presStyleIdx="11" presStyleCnt="12" custScaleX="103257" custScaleY="112769" custLinFactX="-90197" custLinFactNeighborX="-100000" custLinFactNeighborY="-75944">
        <dgm:presLayoutVars>
          <dgm:chMax val="0"/>
          <dgm:chPref val="0"/>
        </dgm:presLayoutVars>
      </dgm:prSet>
      <dgm:spPr>
        <a:prstGeom prst="snip2SameRect">
          <a:avLst/>
        </a:prstGeom>
      </dgm:spPr>
    </dgm:pt>
    <dgm:pt modelId="{0F3438B0-5A86-4F13-A566-A0C1D9945CF7}" type="pres">
      <dgm:prSet presAssocID="{83343468-03FC-4452-BE23-41A8EC88E642}" presName="rootConnector" presStyleLbl="node3" presStyleIdx="0" presStyleCnt="0"/>
      <dgm:spPr/>
    </dgm:pt>
    <dgm:pt modelId="{CF250798-D1F1-476F-AE83-8E923427E311}" type="pres">
      <dgm:prSet presAssocID="{83343468-03FC-4452-BE23-41A8EC88E642}" presName="hierChild4" presStyleCnt="0"/>
      <dgm:spPr/>
    </dgm:pt>
    <dgm:pt modelId="{3547D730-E064-409E-ABDF-C372B87F6DB2}" type="pres">
      <dgm:prSet presAssocID="{83343468-03FC-4452-BE23-41A8EC88E642}" presName="hierChild5" presStyleCnt="0"/>
      <dgm:spPr/>
    </dgm:pt>
    <dgm:pt modelId="{558D355B-1E65-4627-8D90-B9E890491C34}" type="pres">
      <dgm:prSet presAssocID="{AD3165C6-63CA-4225-8E63-D2794AC3EFAA}" presName="hierChild5" presStyleCnt="0"/>
      <dgm:spPr/>
    </dgm:pt>
    <dgm:pt modelId="{BF5F60C5-EE44-4BD1-B72A-D09500B92753}" type="pres">
      <dgm:prSet presAssocID="{1DDD5444-7E60-4777-8ADB-46628A5EF14B}" presName="hierChild3" presStyleCnt="0"/>
      <dgm:spPr/>
    </dgm:pt>
  </dgm:ptLst>
  <dgm:cxnLst>
    <dgm:cxn modelId="{502D0705-9FC7-4845-BC7D-EEDB592CF5B5}" type="presOf" srcId="{B8F68BA7-5774-4B3F-8161-720293C8C355}" destId="{ECE6EFDB-F07F-474D-8F76-70813B0DF032}" srcOrd="0" destOrd="0" presId="urn:microsoft.com/office/officeart/2008/layout/NameandTitleOrganizationalChart"/>
    <dgm:cxn modelId="{14597B06-17DF-4ED9-B688-6C97C3F35FEE}" type="presOf" srcId="{14768DE5-5985-459F-AA1B-2BC5230C71C9}" destId="{B07565C3-A44C-41E3-85FA-9315BA5984D4}" srcOrd="0" destOrd="0" presId="urn:microsoft.com/office/officeart/2008/layout/NameandTitleOrganizationalChart"/>
    <dgm:cxn modelId="{93DACF12-05C9-4734-A445-DAB038465025}" type="presOf" srcId="{67D3B09F-8AAE-4411-87B7-6EC2589646CB}" destId="{22624988-44D7-43D6-A661-F77104107A23}" srcOrd="0" destOrd="0" presId="urn:microsoft.com/office/officeart/2008/layout/NameandTitleOrganizationalChart"/>
    <dgm:cxn modelId="{09F50114-6AC0-40CB-846A-ABCB7CD8DD9E}" type="presOf" srcId="{824DC46E-FB15-4C53-8A05-5B460AAA61EB}" destId="{4398CBCF-CCB7-4A7F-8B5C-6A163E422321}" srcOrd="0" destOrd="0" presId="urn:microsoft.com/office/officeart/2008/layout/NameandTitleOrganizationalChart"/>
    <dgm:cxn modelId="{07996216-7B49-4D24-91D3-8E8BC72EE758}" type="presOf" srcId="{AD3165C6-63CA-4225-8E63-D2794AC3EFAA}" destId="{811DD0B7-187F-42A8-B7AE-76B01D22703F}" srcOrd="0" destOrd="0" presId="urn:microsoft.com/office/officeart/2008/layout/NameandTitleOrganizationalChart"/>
    <dgm:cxn modelId="{1AB85219-8964-4C8F-85FA-7C9BEA58B058}" type="presOf" srcId="{6E14EDD2-F208-4F91-82E0-5FAFE7F500D8}" destId="{038F8B1C-F790-4C92-9F44-6950F6A4E085}" srcOrd="0" destOrd="0" presId="urn:microsoft.com/office/officeart/2008/layout/NameandTitleOrganizationalChart"/>
    <dgm:cxn modelId="{6C2FE31D-843F-4ABA-B1B0-0AC7AC9AD0E9}" type="presOf" srcId="{49550E9E-A601-425E-8FBC-0963DE958E8E}" destId="{960E52CB-F864-47B0-9E79-08B064012F94}" srcOrd="0" destOrd="0" presId="urn:microsoft.com/office/officeart/2008/layout/NameandTitleOrganizationalChart"/>
    <dgm:cxn modelId="{291DF51F-96EC-4DD6-B69B-68491A194534}" type="presOf" srcId="{83343468-03FC-4452-BE23-41A8EC88E642}" destId="{0F3438B0-5A86-4F13-A566-A0C1D9945CF7}" srcOrd="1" destOrd="0" presId="urn:microsoft.com/office/officeart/2008/layout/NameandTitleOrganizationalChart"/>
    <dgm:cxn modelId="{45658C22-2039-41C6-ABCC-3DF2B01BF035}" type="presOf" srcId="{5CB0C289-0139-4EFD-950D-3266F0586CE0}" destId="{09037E3F-7545-4D79-A76E-F418478A2DCF}" srcOrd="0" destOrd="0" presId="urn:microsoft.com/office/officeart/2008/layout/NameandTitleOrganizationalChart"/>
    <dgm:cxn modelId="{6E3B5426-A97F-45A4-B3E3-5AFB617EBF92}" type="presOf" srcId="{977E48C6-95F6-47B9-8ED3-73D8BD749EF6}" destId="{A0772769-445A-45FB-806E-B97AFB055B3C}" srcOrd="0" destOrd="0" presId="urn:microsoft.com/office/officeart/2008/layout/NameandTitleOrganizationalChart"/>
    <dgm:cxn modelId="{B1DD8627-35B8-4462-BA6A-70E7E1A11BFE}" type="presOf" srcId="{332033D7-9115-4CFB-8BE2-F8C2854E33E5}" destId="{72330C55-3CF7-4EE6-841A-3401360E3CD3}" srcOrd="0" destOrd="0" presId="urn:microsoft.com/office/officeart/2008/layout/NameandTitleOrganizationalChart"/>
    <dgm:cxn modelId="{0409392D-5FD1-49A4-9568-6D637583622D}" srcId="{1DDD5444-7E60-4777-8ADB-46628A5EF14B}" destId="{5CB0C289-0139-4EFD-950D-3266F0586CE0}" srcOrd="0" destOrd="0" parTransId="{14768DE5-5985-459F-AA1B-2BC5230C71C9}" sibTransId="{B8F68BA7-5774-4B3F-8161-720293C8C355}"/>
    <dgm:cxn modelId="{64554831-C9E2-4230-B175-BCEB32814732}" type="presOf" srcId="{AA6272A4-3B57-4077-9DB7-AB65D079B7AC}" destId="{782636C6-1BFC-4329-97A9-479AC9E88501}" srcOrd="0" destOrd="0" presId="urn:microsoft.com/office/officeart/2008/layout/NameandTitleOrganizationalChart"/>
    <dgm:cxn modelId="{C3E1B631-E0AE-48EE-B2DC-7215ED2A503A}" type="presOf" srcId="{EDC870F4-D137-4CCB-BB2F-97FCC17317D2}" destId="{DC11AFBC-3191-4E36-8D1C-00C4AC729345}" srcOrd="0" destOrd="0" presId="urn:microsoft.com/office/officeart/2008/layout/NameandTitleOrganizationalChart"/>
    <dgm:cxn modelId="{18871D32-00A9-4AB2-A4B2-362543A39472}" type="presOf" srcId="{AD3165C6-63CA-4225-8E63-D2794AC3EFAA}" destId="{2E2E383D-A043-4A0F-A03A-87D0AC3858AB}" srcOrd="1" destOrd="0" presId="urn:microsoft.com/office/officeart/2008/layout/NameandTitleOrganizationalChart"/>
    <dgm:cxn modelId="{9A07FD38-F694-4A8E-A8F6-C3B34A585A5A}" type="presOf" srcId="{F0F8592E-FB54-425A-9A3B-A04C24A7B254}" destId="{7EA68FB9-7CDD-46F9-9881-62F3B6DDD964}" srcOrd="0" destOrd="0" presId="urn:microsoft.com/office/officeart/2008/layout/NameandTitleOrganizationalChart"/>
    <dgm:cxn modelId="{81723C3F-9B56-4C54-8829-363784A37D27}" type="presOf" srcId="{E77FDE53-9D04-4BAB-85D0-7BAD5914E77B}" destId="{651969A9-B2B8-4A45-B3CC-E427FB9D6F79}" srcOrd="0" destOrd="0" presId="urn:microsoft.com/office/officeart/2008/layout/NameandTitleOrganizationalChart"/>
    <dgm:cxn modelId="{2F0E8F3F-93FB-466F-97B4-6946E162BD8F}" type="presOf" srcId="{CD56DC52-DE0E-47EE-9AA1-E667FBBB907C}" destId="{21ABF8CE-6C25-4976-A235-D45BE1028D80}" srcOrd="0" destOrd="0" presId="urn:microsoft.com/office/officeart/2008/layout/NameandTitleOrganizationalChart"/>
    <dgm:cxn modelId="{C68A895D-0CE7-46CF-8B5E-45F03421B697}" srcId="{5CB0C289-0139-4EFD-950D-3266F0586CE0}" destId="{332033D7-9115-4CFB-8BE2-F8C2854E33E5}" srcOrd="5" destOrd="0" parTransId="{CD3DFEC9-58A2-4D42-B605-27BE32A58658}" sibTransId="{CD56DC52-DE0E-47EE-9AA1-E667FBBB907C}"/>
    <dgm:cxn modelId="{B8563B64-4DDF-47F1-B7C5-46100E0DA942}" type="presOf" srcId="{CC76B9F4-8AAA-44AE-A760-24DC71D452D0}" destId="{629B5C32-D65A-41DD-A42F-A44500FFC3D4}" srcOrd="0" destOrd="0" presId="urn:microsoft.com/office/officeart/2008/layout/NameandTitleOrganizationalChart"/>
    <dgm:cxn modelId="{BE0EA866-AB63-4D1B-A300-2CED512C3A0A}" type="presOf" srcId="{F55609EB-E7AE-4A1C-AFBB-66B17216C39D}" destId="{D9EB8874-85BD-4406-975E-839D1D009608}" srcOrd="0" destOrd="0" presId="urn:microsoft.com/office/officeart/2008/layout/NameandTitleOrganizationalChart"/>
    <dgm:cxn modelId="{4588FD46-3F2E-48A8-98C8-11B41246896D}" srcId="{F464A5D1-145E-46FF-81D2-BA126BCA9165}" destId="{EDC870F4-D137-4CCB-BB2F-97FCC17317D2}" srcOrd="0" destOrd="0" parTransId="{E77FDE53-9D04-4BAB-85D0-7BAD5914E77B}" sibTransId="{3CE704EC-6CC0-4266-A0B9-C0BAB1DC9C32}"/>
    <dgm:cxn modelId="{E5A4CC4C-E063-467F-9C83-C187A86CAD77}" srcId="{5CB0C289-0139-4EFD-950D-3266F0586CE0}" destId="{604C665F-E429-4EBC-BF08-63ACEDA9D338}" srcOrd="2" destOrd="0" parTransId="{27EDCA03-E5B7-49A3-807B-A3A11E9990A3}" sibTransId="{6C954FB0-19A1-4343-8293-F976E0C8DFB3}"/>
    <dgm:cxn modelId="{1CB1664F-6BBB-470C-84DC-FEEFC124C074}" type="presOf" srcId="{332033D7-9115-4CFB-8BE2-F8C2854E33E5}" destId="{FDD8F14C-6F57-4CEE-8662-3C81FA59167C}" srcOrd="1" destOrd="0" presId="urn:microsoft.com/office/officeart/2008/layout/NameandTitleOrganizationalChart"/>
    <dgm:cxn modelId="{8A26E04F-6742-4471-839B-D5AFDDBD8728}" type="presOf" srcId="{8BB1543A-B75C-4A02-A645-F3944D9210C4}" destId="{D63E9D22-FD0F-4C6D-B867-1F51BEE570B2}" srcOrd="0" destOrd="0" presId="urn:microsoft.com/office/officeart/2008/layout/NameandTitleOrganizationalChart"/>
    <dgm:cxn modelId="{EBFB0552-6AD2-4D8C-B06F-AC8AA4D2973E}" srcId="{F55609EB-E7AE-4A1C-AFBB-66B17216C39D}" destId="{1DDD5444-7E60-4777-8ADB-46628A5EF14B}" srcOrd="0" destOrd="0" parTransId="{B79B8E08-E04D-4003-8C53-D490F8C1919D}" sibTransId="{687B6420-68C7-44C1-A2BF-042BCE04BDAE}"/>
    <dgm:cxn modelId="{134F9A73-F5DF-468B-955E-E0C0E0B9B1D3}" srcId="{5CB0C289-0139-4EFD-950D-3266F0586CE0}" destId="{6E14EDD2-F208-4F91-82E0-5FAFE7F500D8}" srcOrd="4" destOrd="0" parTransId="{5405A631-F789-452A-B2C5-5ED349BE7C6A}" sibTransId="{9183D220-6606-4A48-A9A4-C8293591FAD1}"/>
    <dgm:cxn modelId="{57675B75-4B50-45E4-A45E-B33112BC9F87}" srcId="{1DDD5444-7E60-4777-8ADB-46628A5EF14B}" destId="{F464A5D1-145E-46FF-81D2-BA126BCA9165}" srcOrd="1" destOrd="0" parTransId="{0E3D94D4-5804-4B34-957B-0369D817ED25}" sibTransId="{8C7C8112-252A-477A-9042-6889A541173E}"/>
    <dgm:cxn modelId="{18237555-F347-4D7E-B313-D9019FB56BC8}" type="presOf" srcId="{3F221573-08E2-4E50-BDEB-DB709D20999E}" destId="{A4B7856D-0FCF-4EFE-9544-6B51D0383185}" srcOrd="0" destOrd="0" presId="urn:microsoft.com/office/officeart/2008/layout/NameandTitleOrganizationalChart"/>
    <dgm:cxn modelId="{1A7B8C76-3AF3-437B-AA03-7CFBD05D2C7F}" srcId="{5CB0C289-0139-4EFD-950D-3266F0586CE0}" destId="{F0F8592E-FB54-425A-9A3B-A04C24A7B254}" srcOrd="1" destOrd="0" parTransId="{157FAC52-8C24-43A8-AABC-3C1CE53691BA}" sibTransId="{6C6E8FAE-E691-45F1-B8A3-F817511B6742}"/>
    <dgm:cxn modelId="{82577A5A-7792-4315-9B2A-A1A6DE246923}" srcId="{1DDD5444-7E60-4777-8ADB-46628A5EF14B}" destId="{AD3165C6-63CA-4225-8E63-D2794AC3EFAA}" srcOrd="2" destOrd="0" parTransId="{BC5EC61B-0267-42CD-B5C6-ADAA9C02532C}" sibTransId="{60A2633E-604B-444D-9555-FA7C7D1524C6}"/>
    <dgm:cxn modelId="{76AF5B84-47B1-43BA-BE9A-55576CCCE479}" type="presOf" srcId="{6C6E8FAE-E691-45F1-B8A3-F817511B6742}" destId="{9968413A-FB03-46EB-8CF5-C93B2DEC7C2B}" srcOrd="0" destOrd="0" presId="urn:microsoft.com/office/officeart/2008/layout/NameandTitleOrganizationalChart"/>
    <dgm:cxn modelId="{0F2CA887-DF08-4C14-A1CA-9CF7D9313DB2}" type="presOf" srcId="{F464A5D1-145E-46FF-81D2-BA126BCA9165}" destId="{10EA6E7C-38C2-4F0C-B1EE-DFF2FAAB3B57}" srcOrd="0" destOrd="0" presId="urn:microsoft.com/office/officeart/2008/layout/NameandTitleOrganizationalChart"/>
    <dgm:cxn modelId="{9A119B8A-A8A3-4A6C-B2FD-CBE45543CB5F}" srcId="{5CB0C289-0139-4EFD-950D-3266F0586CE0}" destId="{2A4E7F72-75D6-4867-8C3B-CC8500F3BAF1}" srcOrd="3" destOrd="0" parTransId="{824DC46E-FB15-4C53-8A05-5B460AAA61EB}" sibTransId="{3F221573-08E2-4E50-BDEB-DB709D20999E}"/>
    <dgm:cxn modelId="{E05B708F-B823-407F-817A-2AB4C75EA8DE}" type="presOf" srcId="{60A2633E-604B-444D-9555-FA7C7D1524C6}" destId="{6EAD0C75-4FC0-4135-9CBD-03ABE0B1E302}" srcOrd="0" destOrd="0" presId="urn:microsoft.com/office/officeart/2008/layout/NameandTitleOrganizationalChart"/>
    <dgm:cxn modelId="{8DFFAF8F-45BD-43FE-9216-9920E6F11908}" type="presOf" srcId="{9183D220-6606-4A48-A9A4-C8293591FAD1}" destId="{85127F76-6FB7-4E1B-9807-3C512F569AD0}" srcOrd="0" destOrd="0" presId="urn:microsoft.com/office/officeart/2008/layout/NameandTitleOrganizationalChart"/>
    <dgm:cxn modelId="{61FA7992-AB33-405E-805C-8D1A933023E9}" type="presOf" srcId="{A053715E-31BF-43AD-8FBD-B2CCC333C3E7}" destId="{29C27517-78E9-4FD3-BDF9-E201ED33F899}" srcOrd="0" destOrd="0" presId="urn:microsoft.com/office/officeart/2008/layout/NameandTitleOrganizationalChart"/>
    <dgm:cxn modelId="{20806C97-7023-45BE-9FF4-D3CBF66DCA09}" type="presOf" srcId="{F464A5D1-145E-46FF-81D2-BA126BCA9165}" destId="{AE72EEC7-6AC9-43C6-988B-2A60B45B4A45}" srcOrd="1" destOrd="0" presId="urn:microsoft.com/office/officeart/2008/layout/NameandTitleOrganizationalChart"/>
    <dgm:cxn modelId="{E0077F9D-DE6E-48D3-92AE-ADFC2C6E058C}" type="presOf" srcId="{6C954FB0-19A1-4343-8293-F976E0C8DFB3}" destId="{647D177F-E9CA-4658-8DAB-F8A6C857FEF8}" srcOrd="0" destOrd="0" presId="urn:microsoft.com/office/officeart/2008/layout/NameandTitleOrganizationalChart"/>
    <dgm:cxn modelId="{44E0AC9D-1EF9-434B-A11F-A403483F4177}" type="presOf" srcId="{F0F8592E-FB54-425A-9A3B-A04C24A7B254}" destId="{62FF6289-7C72-43A3-BE4F-3FE7FC31B671}" srcOrd="1" destOrd="0" presId="urn:microsoft.com/office/officeart/2008/layout/NameandTitleOrganizationalChart"/>
    <dgm:cxn modelId="{6DD5F5A1-6BDB-44C1-98B0-B333D8ECF124}" type="presOf" srcId="{0E3D94D4-5804-4B34-957B-0369D817ED25}" destId="{EA9CE495-4CAE-48D3-BE86-DABC23C3ECB4}" srcOrd="0" destOrd="0" presId="urn:microsoft.com/office/officeart/2008/layout/NameandTitleOrganizationalChart"/>
    <dgm:cxn modelId="{9AF36EA4-2F64-41E0-A2F0-64DE40D33F30}" type="presOf" srcId="{604C665F-E429-4EBC-BF08-63ACEDA9D338}" destId="{3C27F3D1-45A7-4C83-A763-0AE2DEBBA3F2}" srcOrd="1" destOrd="0" presId="urn:microsoft.com/office/officeart/2008/layout/NameandTitleOrganizationalChart"/>
    <dgm:cxn modelId="{37404DA6-19F8-4CE3-8512-0732E5BC1799}" type="presOf" srcId="{AA6272A4-3B57-4077-9DB7-AB65D079B7AC}" destId="{37E77EE6-0C9E-46DB-80EC-15AA3357B7B3}" srcOrd="1" destOrd="0" presId="urn:microsoft.com/office/officeart/2008/layout/NameandTitleOrganizationalChart"/>
    <dgm:cxn modelId="{444C08A7-7FF4-48B9-9999-AEA19F0A37C6}" type="presOf" srcId="{83343468-03FC-4452-BE23-41A8EC88E642}" destId="{239AE0DF-FCFF-47B6-B08E-838CF0A32CB3}" srcOrd="0" destOrd="0" presId="urn:microsoft.com/office/officeart/2008/layout/NameandTitleOrganizationalChart"/>
    <dgm:cxn modelId="{6B10A8C1-6EAB-4696-86FC-E6860205CD8A}" type="presOf" srcId="{2A4E7F72-75D6-4867-8C3B-CC8500F3BAF1}" destId="{CC4BA20F-40A5-40B5-BBCE-911020BDB8B0}" srcOrd="0" destOrd="0" presId="urn:microsoft.com/office/officeart/2008/layout/NameandTitleOrganizationalChart"/>
    <dgm:cxn modelId="{DA0DFCC2-7197-43A8-B122-41B1C0F5F145}" type="presOf" srcId="{CD3DFEC9-58A2-4D42-B605-27BE32A58658}" destId="{FE804196-7406-441C-A997-044A82742DC1}" srcOrd="0" destOrd="0" presId="urn:microsoft.com/office/officeart/2008/layout/NameandTitleOrganizationalChart"/>
    <dgm:cxn modelId="{C02E24C6-A481-41A0-9B36-B4CB8437118D}" type="presOf" srcId="{27EDCA03-E5B7-49A3-807B-A3A11E9990A3}" destId="{57BD9060-6105-48B7-B870-4191D68D6227}" srcOrd="0" destOrd="0" presId="urn:microsoft.com/office/officeart/2008/layout/NameandTitleOrganizationalChart"/>
    <dgm:cxn modelId="{4FC382CB-C79B-49FB-BD81-37323FD1FEC9}" type="presOf" srcId="{2A4E7F72-75D6-4867-8C3B-CC8500F3BAF1}" destId="{8BC2F00D-6485-4BD2-A7AF-AB2D57DD2991}" srcOrd="1" destOrd="0" presId="urn:microsoft.com/office/officeart/2008/layout/NameandTitleOrganizationalChart"/>
    <dgm:cxn modelId="{B7F31FCF-8207-46CA-B01E-D9B6DEED0634}" type="presOf" srcId="{EDC870F4-D137-4CCB-BB2F-97FCC17317D2}" destId="{AFCCE875-8C49-4D16-A4E4-327A3E9FF29B}" srcOrd="1" destOrd="0" presId="urn:microsoft.com/office/officeart/2008/layout/NameandTitleOrganizationalChart"/>
    <dgm:cxn modelId="{D09F84D1-39CE-4A3B-826A-1A11CAB88A5E}" type="presOf" srcId="{8C7C8112-252A-477A-9042-6889A541173E}" destId="{58ABFB55-2F44-4AC5-A720-F02F28CAAEE1}" srcOrd="0" destOrd="0" presId="urn:microsoft.com/office/officeart/2008/layout/NameandTitleOrganizationalChart"/>
    <dgm:cxn modelId="{317194DA-9D98-4077-8513-11BE25EA86C2}" type="presOf" srcId="{BC5EC61B-0267-42CD-B5C6-ADAA9C02532C}" destId="{DED204BB-7F75-4D3A-AF13-72D2AD2D1C1E}" srcOrd="0" destOrd="0" presId="urn:microsoft.com/office/officeart/2008/layout/NameandTitleOrganizationalChart"/>
    <dgm:cxn modelId="{490B5FDB-FA47-447D-BA88-2D8D6AD19289}" srcId="{F464A5D1-145E-46FF-81D2-BA126BCA9165}" destId="{AA6272A4-3B57-4077-9DB7-AB65D079B7AC}" srcOrd="1" destOrd="0" parTransId="{49550E9E-A601-425E-8FBC-0963DE958E8E}" sibTransId="{8BB1543A-B75C-4A02-A645-F3944D9210C4}"/>
    <dgm:cxn modelId="{143914DC-514F-412B-A569-05DFE0136C01}" srcId="{AD3165C6-63CA-4225-8E63-D2794AC3EFAA}" destId="{83343468-03FC-4452-BE23-41A8EC88E642}" srcOrd="0" destOrd="0" parTransId="{977E48C6-95F6-47B9-8ED3-73D8BD749EF6}" sibTransId="{A053715E-31BF-43AD-8FBD-B2CCC333C3E7}"/>
    <dgm:cxn modelId="{8597ABDF-8AAD-440E-9B4E-02862F608943}" type="presOf" srcId="{1DDD5444-7E60-4777-8ADB-46628A5EF14B}" destId="{6A16D997-92C3-40D2-AB09-1D56F24D9087}" srcOrd="0" destOrd="0" presId="urn:microsoft.com/office/officeart/2008/layout/NameandTitleOrganizationalChart"/>
    <dgm:cxn modelId="{F858D3DF-EA75-4B9A-86B2-814643501149}" type="presOf" srcId="{B493B113-DEE3-4764-AA1E-8E63C19C36F2}" destId="{D8A2B653-A51D-4B37-8BCD-612BB6848F67}" srcOrd="0" destOrd="0" presId="urn:microsoft.com/office/officeart/2008/layout/NameandTitleOrganizationalChart"/>
    <dgm:cxn modelId="{384D03E0-69C9-48BC-9714-B4781F5BB1FE}" type="presOf" srcId="{5CB0C289-0139-4EFD-950D-3266F0586CE0}" destId="{CB5F2CCB-79E8-4018-882C-3410A5BA22DB}" srcOrd="1" destOrd="0" presId="urn:microsoft.com/office/officeart/2008/layout/NameandTitleOrganizationalChart"/>
    <dgm:cxn modelId="{5DF334E2-B965-4BF7-ABB8-98A646BAD18D}" type="presOf" srcId="{687B6420-68C7-44C1-A2BF-042BCE04BDAE}" destId="{69EE2AE4-A705-44FF-9D49-B24EC8460BBD}" srcOrd="0" destOrd="0" presId="urn:microsoft.com/office/officeart/2008/layout/NameandTitleOrganizationalChart"/>
    <dgm:cxn modelId="{93F981E6-0A25-4754-9D84-05F561657A99}" srcId="{5CB0C289-0139-4EFD-950D-3266F0586CE0}" destId="{67D3B09F-8AAE-4411-87B7-6EC2589646CB}" srcOrd="0" destOrd="0" parTransId="{CC76B9F4-8AAA-44AE-A760-24DC71D452D0}" sibTransId="{B493B113-DEE3-4764-AA1E-8E63C19C36F2}"/>
    <dgm:cxn modelId="{9D2568E7-8419-4306-9EEA-94F8AF447B38}" type="presOf" srcId="{6E14EDD2-F208-4F91-82E0-5FAFE7F500D8}" destId="{93452E17-675A-495F-BA9D-59213F0D4B34}" srcOrd="1" destOrd="0" presId="urn:microsoft.com/office/officeart/2008/layout/NameandTitleOrganizationalChart"/>
    <dgm:cxn modelId="{5B52E5E8-F82B-42BB-82F4-26D030891685}" type="presOf" srcId="{604C665F-E429-4EBC-BF08-63ACEDA9D338}" destId="{4EE3524F-1FB8-471B-84B3-C8D4D71B51F0}" srcOrd="0" destOrd="0" presId="urn:microsoft.com/office/officeart/2008/layout/NameandTitleOrganizationalChart"/>
    <dgm:cxn modelId="{C92601EE-3511-4F93-AF93-B9A9AA8B48E1}" type="presOf" srcId="{157FAC52-8C24-43A8-AABC-3C1CE53691BA}" destId="{0CC753A2-82A2-4078-B376-D71DF73E3C93}" srcOrd="0" destOrd="0" presId="urn:microsoft.com/office/officeart/2008/layout/NameandTitleOrganizationalChart"/>
    <dgm:cxn modelId="{5CE90FF2-1331-4325-B675-EBC699AC8CF7}" type="presOf" srcId="{67D3B09F-8AAE-4411-87B7-6EC2589646CB}" destId="{D063AF92-81A4-464E-98E7-5E2BD31DC49A}" srcOrd="1" destOrd="0" presId="urn:microsoft.com/office/officeart/2008/layout/NameandTitleOrganizationalChart"/>
    <dgm:cxn modelId="{9FA340F3-AEA0-4312-B5A8-ACF0CF5858EF}" type="presOf" srcId="{3CE704EC-6CC0-4266-A0B9-C0BAB1DC9C32}" destId="{7CA92E68-97DA-4EBC-92D0-BF31F2D34E4A}" srcOrd="0" destOrd="0" presId="urn:microsoft.com/office/officeart/2008/layout/NameandTitleOrganizationalChart"/>
    <dgm:cxn modelId="{AF8105F5-D926-41BD-A4B5-9E57563B5C97}" type="presOf" srcId="{5405A631-F789-452A-B2C5-5ED349BE7C6A}" destId="{409BB719-0E6E-4035-9A39-F3EB3FF3D6D9}" srcOrd="0" destOrd="0" presId="urn:microsoft.com/office/officeart/2008/layout/NameandTitleOrganizationalChart"/>
    <dgm:cxn modelId="{5E5D47FA-6F5B-4451-BD85-E4E08D1F6890}" type="presOf" srcId="{1DDD5444-7E60-4777-8ADB-46628A5EF14B}" destId="{0E62DC6A-08B3-4C8E-AB59-0B8F9B8CC025}" srcOrd="1" destOrd="0" presId="urn:microsoft.com/office/officeart/2008/layout/NameandTitleOrganizationalChart"/>
    <dgm:cxn modelId="{93DE1E81-76BE-4C42-9A9B-2F4376902266}" type="presParOf" srcId="{D9EB8874-85BD-4406-975E-839D1D009608}" destId="{C04B33FE-A5EA-40CF-933B-ADCADD92AED0}" srcOrd="0" destOrd="0" presId="urn:microsoft.com/office/officeart/2008/layout/NameandTitleOrganizationalChart"/>
    <dgm:cxn modelId="{76976CD7-E530-4C77-9C0C-731F1F30BA71}" type="presParOf" srcId="{C04B33FE-A5EA-40CF-933B-ADCADD92AED0}" destId="{EDA61F99-EAB6-4C77-A986-5C49C315EE0F}" srcOrd="0" destOrd="0" presId="urn:microsoft.com/office/officeart/2008/layout/NameandTitleOrganizationalChart"/>
    <dgm:cxn modelId="{C23FDFB6-C10E-47A2-94C6-11956471CD56}" type="presParOf" srcId="{EDA61F99-EAB6-4C77-A986-5C49C315EE0F}" destId="{6A16D997-92C3-40D2-AB09-1D56F24D9087}" srcOrd="0" destOrd="0" presId="urn:microsoft.com/office/officeart/2008/layout/NameandTitleOrganizationalChart"/>
    <dgm:cxn modelId="{828D669F-3FD8-4649-97A6-5B6A28A2F986}" type="presParOf" srcId="{EDA61F99-EAB6-4C77-A986-5C49C315EE0F}" destId="{69EE2AE4-A705-44FF-9D49-B24EC8460BBD}" srcOrd="1" destOrd="0" presId="urn:microsoft.com/office/officeart/2008/layout/NameandTitleOrganizationalChart"/>
    <dgm:cxn modelId="{22A720CA-D1BD-4234-969B-15579050F296}" type="presParOf" srcId="{EDA61F99-EAB6-4C77-A986-5C49C315EE0F}" destId="{0E62DC6A-08B3-4C8E-AB59-0B8F9B8CC025}" srcOrd="2" destOrd="0" presId="urn:microsoft.com/office/officeart/2008/layout/NameandTitleOrganizationalChart"/>
    <dgm:cxn modelId="{4C6641AA-D3AB-40B9-AF7C-FE2BBD0BAD24}" type="presParOf" srcId="{C04B33FE-A5EA-40CF-933B-ADCADD92AED0}" destId="{BF20EB24-7A71-43AB-967B-D3533B44AD61}" srcOrd="1" destOrd="0" presId="urn:microsoft.com/office/officeart/2008/layout/NameandTitleOrganizationalChart"/>
    <dgm:cxn modelId="{6E5F5195-5F6D-4DD9-9352-3FE4CA9D2C55}" type="presParOf" srcId="{BF20EB24-7A71-43AB-967B-D3533B44AD61}" destId="{B07565C3-A44C-41E3-85FA-9315BA5984D4}" srcOrd="0" destOrd="0" presId="urn:microsoft.com/office/officeart/2008/layout/NameandTitleOrganizationalChart"/>
    <dgm:cxn modelId="{971E4DA7-65EF-4B59-98B7-48AC5388B5F7}" type="presParOf" srcId="{BF20EB24-7A71-43AB-967B-D3533B44AD61}" destId="{CD7C176F-B3E5-49D0-AED0-3D26543F7F95}" srcOrd="1" destOrd="0" presId="urn:microsoft.com/office/officeart/2008/layout/NameandTitleOrganizationalChart"/>
    <dgm:cxn modelId="{001855A1-E6E0-46D2-AB5D-F2E184A3E5DF}" type="presParOf" srcId="{CD7C176F-B3E5-49D0-AED0-3D26543F7F95}" destId="{6F1A308A-18D0-4375-8CF1-A15A45D2E2D1}" srcOrd="0" destOrd="0" presId="urn:microsoft.com/office/officeart/2008/layout/NameandTitleOrganizationalChart"/>
    <dgm:cxn modelId="{677DBD55-CE11-4B91-958F-4521D255974E}" type="presParOf" srcId="{6F1A308A-18D0-4375-8CF1-A15A45D2E2D1}" destId="{09037E3F-7545-4D79-A76E-F418478A2DCF}" srcOrd="0" destOrd="0" presId="urn:microsoft.com/office/officeart/2008/layout/NameandTitleOrganizationalChart"/>
    <dgm:cxn modelId="{EB89C990-AA71-41FE-A432-FDB901D17A84}" type="presParOf" srcId="{6F1A308A-18D0-4375-8CF1-A15A45D2E2D1}" destId="{ECE6EFDB-F07F-474D-8F76-70813B0DF032}" srcOrd="1" destOrd="0" presId="urn:microsoft.com/office/officeart/2008/layout/NameandTitleOrganizationalChart"/>
    <dgm:cxn modelId="{60905A7A-E825-4286-85B8-9F9FB5429C57}" type="presParOf" srcId="{6F1A308A-18D0-4375-8CF1-A15A45D2E2D1}" destId="{CB5F2CCB-79E8-4018-882C-3410A5BA22DB}" srcOrd="2" destOrd="0" presId="urn:microsoft.com/office/officeart/2008/layout/NameandTitleOrganizationalChart"/>
    <dgm:cxn modelId="{5E357023-B192-4491-ADBE-DE0DA2711DB0}" type="presParOf" srcId="{CD7C176F-B3E5-49D0-AED0-3D26543F7F95}" destId="{E3E8FE7B-4E7B-4154-B1F6-546ED212A8AF}" srcOrd="1" destOrd="0" presId="urn:microsoft.com/office/officeart/2008/layout/NameandTitleOrganizationalChart"/>
    <dgm:cxn modelId="{93A7FBEC-4A19-4AEB-8989-63CE1F5C31F9}" type="presParOf" srcId="{E3E8FE7B-4E7B-4154-B1F6-546ED212A8AF}" destId="{629B5C32-D65A-41DD-A42F-A44500FFC3D4}" srcOrd="0" destOrd="0" presId="urn:microsoft.com/office/officeart/2008/layout/NameandTitleOrganizationalChart"/>
    <dgm:cxn modelId="{047992AA-9A2F-48DD-9149-2B10398A012C}" type="presParOf" srcId="{E3E8FE7B-4E7B-4154-B1F6-546ED212A8AF}" destId="{AE1AF816-F1D6-425D-9E4A-48420F65F0EF}" srcOrd="1" destOrd="0" presId="urn:microsoft.com/office/officeart/2008/layout/NameandTitleOrganizationalChart"/>
    <dgm:cxn modelId="{FE8482AB-CA94-44DD-BD5D-644F19C11C1E}" type="presParOf" srcId="{AE1AF816-F1D6-425D-9E4A-48420F65F0EF}" destId="{D05E2F45-9B15-4756-A2DA-832883D4CA82}" srcOrd="0" destOrd="0" presId="urn:microsoft.com/office/officeart/2008/layout/NameandTitleOrganizationalChart"/>
    <dgm:cxn modelId="{8287B295-B59B-48E7-A01E-C98B8F377F16}" type="presParOf" srcId="{D05E2F45-9B15-4756-A2DA-832883D4CA82}" destId="{22624988-44D7-43D6-A661-F77104107A23}" srcOrd="0" destOrd="0" presId="urn:microsoft.com/office/officeart/2008/layout/NameandTitleOrganizationalChart"/>
    <dgm:cxn modelId="{07ED7B3A-8019-4C2C-A679-5108F99D32BE}" type="presParOf" srcId="{D05E2F45-9B15-4756-A2DA-832883D4CA82}" destId="{D8A2B653-A51D-4B37-8BCD-612BB6848F67}" srcOrd="1" destOrd="0" presId="urn:microsoft.com/office/officeart/2008/layout/NameandTitleOrganizationalChart"/>
    <dgm:cxn modelId="{F92C6243-F853-4834-8BE6-4144B21BC84C}" type="presParOf" srcId="{D05E2F45-9B15-4756-A2DA-832883D4CA82}" destId="{D063AF92-81A4-464E-98E7-5E2BD31DC49A}" srcOrd="2" destOrd="0" presId="urn:microsoft.com/office/officeart/2008/layout/NameandTitleOrganizationalChart"/>
    <dgm:cxn modelId="{34D26749-B92A-4B46-80C7-925B5ABAFBFA}" type="presParOf" srcId="{AE1AF816-F1D6-425D-9E4A-48420F65F0EF}" destId="{31381578-6707-404E-9381-6A9C17B33B16}" srcOrd="1" destOrd="0" presId="urn:microsoft.com/office/officeart/2008/layout/NameandTitleOrganizationalChart"/>
    <dgm:cxn modelId="{EA768497-72F6-4B81-9A5C-6C7EDF9F6684}" type="presParOf" srcId="{AE1AF816-F1D6-425D-9E4A-48420F65F0EF}" destId="{2BA145B8-20BD-472D-9257-DBA0A8AC3F97}" srcOrd="2" destOrd="0" presId="urn:microsoft.com/office/officeart/2008/layout/NameandTitleOrganizationalChart"/>
    <dgm:cxn modelId="{19E14A76-8696-48F7-B8A1-845C2B2F7556}" type="presParOf" srcId="{E3E8FE7B-4E7B-4154-B1F6-546ED212A8AF}" destId="{0CC753A2-82A2-4078-B376-D71DF73E3C93}" srcOrd="2" destOrd="0" presId="urn:microsoft.com/office/officeart/2008/layout/NameandTitleOrganizationalChart"/>
    <dgm:cxn modelId="{3D6A75B3-FEBA-422C-A6B3-EB1639006E7C}" type="presParOf" srcId="{E3E8FE7B-4E7B-4154-B1F6-546ED212A8AF}" destId="{ABD0F528-627D-41CE-AD40-58174A33B811}" srcOrd="3" destOrd="0" presId="urn:microsoft.com/office/officeart/2008/layout/NameandTitleOrganizationalChart"/>
    <dgm:cxn modelId="{F79F92EF-709F-4DE5-8318-F8D292B5A5FC}" type="presParOf" srcId="{ABD0F528-627D-41CE-AD40-58174A33B811}" destId="{79FC19AE-B44E-41CD-8502-89148DB5B333}" srcOrd="0" destOrd="0" presId="urn:microsoft.com/office/officeart/2008/layout/NameandTitleOrganizationalChart"/>
    <dgm:cxn modelId="{1BE51A93-8F86-4362-8267-312E8FE67CA8}" type="presParOf" srcId="{79FC19AE-B44E-41CD-8502-89148DB5B333}" destId="{7EA68FB9-7CDD-46F9-9881-62F3B6DDD964}" srcOrd="0" destOrd="0" presId="urn:microsoft.com/office/officeart/2008/layout/NameandTitleOrganizationalChart"/>
    <dgm:cxn modelId="{E485A20C-1D95-471C-9193-444C7F19019A}" type="presParOf" srcId="{79FC19AE-B44E-41CD-8502-89148DB5B333}" destId="{9968413A-FB03-46EB-8CF5-C93B2DEC7C2B}" srcOrd="1" destOrd="0" presId="urn:microsoft.com/office/officeart/2008/layout/NameandTitleOrganizationalChart"/>
    <dgm:cxn modelId="{604161E7-8C18-4DFB-83F7-FDDB40A78060}" type="presParOf" srcId="{79FC19AE-B44E-41CD-8502-89148DB5B333}" destId="{62FF6289-7C72-43A3-BE4F-3FE7FC31B671}" srcOrd="2" destOrd="0" presId="urn:microsoft.com/office/officeart/2008/layout/NameandTitleOrganizationalChart"/>
    <dgm:cxn modelId="{6D8756E2-D6B7-42E9-9A35-32A64A23E746}" type="presParOf" srcId="{ABD0F528-627D-41CE-AD40-58174A33B811}" destId="{25E2589F-B8D4-499C-BF40-CD4AF6A720A7}" srcOrd="1" destOrd="0" presId="urn:microsoft.com/office/officeart/2008/layout/NameandTitleOrganizationalChart"/>
    <dgm:cxn modelId="{F68DA7CA-12CA-4854-8ECD-AA99B45BC2C7}" type="presParOf" srcId="{ABD0F528-627D-41CE-AD40-58174A33B811}" destId="{4DE18B0F-1998-481A-8C59-BE11D4192CE8}" srcOrd="2" destOrd="0" presId="urn:microsoft.com/office/officeart/2008/layout/NameandTitleOrganizationalChart"/>
    <dgm:cxn modelId="{97678BFB-9694-4509-811D-808EF877DDC0}" type="presParOf" srcId="{E3E8FE7B-4E7B-4154-B1F6-546ED212A8AF}" destId="{57BD9060-6105-48B7-B870-4191D68D6227}" srcOrd="4" destOrd="0" presId="urn:microsoft.com/office/officeart/2008/layout/NameandTitleOrganizationalChart"/>
    <dgm:cxn modelId="{D24DEE02-274F-4A48-A37B-FD4796D56A44}" type="presParOf" srcId="{E3E8FE7B-4E7B-4154-B1F6-546ED212A8AF}" destId="{C66A4AB3-1AA1-4092-B595-337FBBFBA9A2}" srcOrd="5" destOrd="0" presId="urn:microsoft.com/office/officeart/2008/layout/NameandTitleOrganizationalChart"/>
    <dgm:cxn modelId="{3CDC76C5-4ACB-4034-9FB5-2F00E1285506}" type="presParOf" srcId="{C66A4AB3-1AA1-4092-B595-337FBBFBA9A2}" destId="{A3CEBDDF-3A4E-493D-BDA7-3CC42D44EEC2}" srcOrd="0" destOrd="0" presId="urn:microsoft.com/office/officeart/2008/layout/NameandTitleOrganizationalChart"/>
    <dgm:cxn modelId="{A184C02D-BECF-4CDD-90F7-F50E293CBEB5}" type="presParOf" srcId="{A3CEBDDF-3A4E-493D-BDA7-3CC42D44EEC2}" destId="{4EE3524F-1FB8-471B-84B3-C8D4D71B51F0}" srcOrd="0" destOrd="0" presId="urn:microsoft.com/office/officeart/2008/layout/NameandTitleOrganizationalChart"/>
    <dgm:cxn modelId="{3D6D14A0-59B1-4AE1-92E4-0107F4C19FE2}" type="presParOf" srcId="{A3CEBDDF-3A4E-493D-BDA7-3CC42D44EEC2}" destId="{647D177F-E9CA-4658-8DAB-F8A6C857FEF8}" srcOrd="1" destOrd="0" presId="urn:microsoft.com/office/officeart/2008/layout/NameandTitleOrganizationalChart"/>
    <dgm:cxn modelId="{4CE77106-1752-4036-9CF9-F5949E39C5BB}" type="presParOf" srcId="{A3CEBDDF-3A4E-493D-BDA7-3CC42D44EEC2}" destId="{3C27F3D1-45A7-4C83-A763-0AE2DEBBA3F2}" srcOrd="2" destOrd="0" presId="urn:microsoft.com/office/officeart/2008/layout/NameandTitleOrganizationalChart"/>
    <dgm:cxn modelId="{08F72955-2AAD-4CBE-BAE0-3558EA9762F4}" type="presParOf" srcId="{C66A4AB3-1AA1-4092-B595-337FBBFBA9A2}" destId="{0C42691A-9A59-47DB-BD35-DC256A3B44AB}" srcOrd="1" destOrd="0" presId="urn:microsoft.com/office/officeart/2008/layout/NameandTitleOrganizationalChart"/>
    <dgm:cxn modelId="{173CA5C1-59D7-4ABB-9C8F-D15BE7A83994}" type="presParOf" srcId="{C66A4AB3-1AA1-4092-B595-337FBBFBA9A2}" destId="{2AA3ACDF-2EA0-46A2-85A5-AA427C84E478}" srcOrd="2" destOrd="0" presId="urn:microsoft.com/office/officeart/2008/layout/NameandTitleOrganizationalChart"/>
    <dgm:cxn modelId="{DC3FD2BA-FDBC-4295-89A7-CE3098822CA2}" type="presParOf" srcId="{E3E8FE7B-4E7B-4154-B1F6-546ED212A8AF}" destId="{4398CBCF-CCB7-4A7F-8B5C-6A163E422321}" srcOrd="6" destOrd="0" presId="urn:microsoft.com/office/officeart/2008/layout/NameandTitleOrganizationalChart"/>
    <dgm:cxn modelId="{2AB46CE1-9FF5-4FAD-8B35-C3C1B98BD058}" type="presParOf" srcId="{E3E8FE7B-4E7B-4154-B1F6-546ED212A8AF}" destId="{449506F9-B784-44AB-BBA0-AC8C468267A0}" srcOrd="7" destOrd="0" presId="urn:microsoft.com/office/officeart/2008/layout/NameandTitleOrganizationalChart"/>
    <dgm:cxn modelId="{6DEF42F0-5BFA-49FE-A2C8-C1C2352BD95C}" type="presParOf" srcId="{449506F9-B784-44AB-BBA0-AC8C468267A0}" destId="{019AD033-7060-401D-AA13-8010D98174D2}" srcOrd="0" destOrd="0" presId="urn:microsoft.com/office/officeart/2008/layout/NameandTitleOrganizationalChart"/>
    <dgm:cxn modelId="{B6CD708E-3F11-4111-98E9-ECCEC500D08B}" type="presParOf" srcId="{019AD033-7060-401D-AA13-8010D98174D2}" destId="{CC4BA20F-40A5-40B5-BBCE-911020BDB8B0}" srcOrd="0" destOrd="0" presId="urn:microsoft.com/office/officeart/2008/layout/NameandTitleOrganizationalChart"/>
    <dgm:cxn modelId="{F2E5DAE3-81D3-4F54-9060-86E7C2B514F6}" type="presParOf" srcId="{019AD033-7060-401D-AA13-8010D98174D2}" destId="{A4B7856D-0FCF-4EFE-9544-6B51D0383185}" srcOrd="1" destOrd="0" presId="urn:microsoft.com/office/officeart/2008/layout/NameandTitleOrganizationalChart"/>
    <dgm:cxn modelId="{AE3E71C2-780D-4A88-80C0-487EE1DA85D6}" type="presParOf" srcId="{019AD033-7060-401D-AA13-8010D98174D2}" destId="{8BC2F00D-6485-4BD2-A7AF-AB2D57DD2991}" srcOrd="2" destOrd="0" presId="urn:microsoft.com/office/officeart/2008/layout/NameandTitleOrganizationalChart"/>
    <dgm:cxn modelId="{8D0F3D97-4DC5-4E22-9762-95990EC63EBD}" type="presParOf" srcId="{449506F9-B784-44AB-BBA0-AC8C468267A0}" destId="{8B79D718-569F-4C31-819D-5784212FD67E}" srcOrd="1" destOrd="0" presId="urn:microsoft.com/office/officeart/2008/layout/NameandTitleOrganizationalChart"/>
    <dgm:cxn modelId="{DEF34480-56DA-4B20-8410-78A2F03EA7C4}" type="presParOf" srcId="{449506F9-B784-44AB-BBA0-AC8C468267A0}" destId="{C0A43EBE-26ED-45DE-94FF-A2BABE80E5EC}" srcOrd="2" destOrd="0" presId="urn:microsoft.com/office/officeart/2008/layout/NameandTitleOrganizationalChart"/>
    <dgm:cxn modelId="{E619CF52-7EDB-4926-ACA9-653BEE497D65}" type="presParOf" srcId="{E3E8FE7B-4E7B-4154-B1F6-546ED212A8AF}" destId="{409BB719-0E6E-4035-9A39-F3EB3FF3D6D9}" srcOrd="8" destOrd="0" presId="urn:microsoft.com/office/officeart/2008/layout/NameandTitleOrganizationalChart"/>
    <dgm:cxn modelId="{51AB19E8-2C34-4027-94CA-5CF77C836FC9}" type="presParOf" srcId="{E3E8FE7B-4E7B-4154-B1F6-546ED212A8AF}" destId="{B00147F0-ECEB-48B2-9D70-60C1FF7B0634}" srcOrd="9" destOrd="0" presId="urn:microsoft.com/office/officeart/2008/layout/NameandTitleOrganizationalChart"/>
    <dgm:cxn modelId="{3FE01D7E-D6BD-4DBA-9D87-64E3BF0F1121}" type="presParOf" srcId="{B00147F0-ECEB-48B2-9D70-60C1FF7B0634}" destId="{2E89CEE0-1EDF-4533-AA08-6E530B6B0DF9}" srcOrd="0" destOrd="0" presId="urn:microsoft.com/office/officeart/2008/layout/NameandTitleOrganizationalChart"/>
    <dgm:cxn modelId="{404DF486-76F3-4E33-BF90-7D8254FCBD46}" type="presParOf" srcId="{2E89CEE0-1EDF-4533-AA08-6E530B6B0DF9}" destId="{038F8B1C-F790-4C92-9F44-6950F6A4E085}" srcOrd="0" destOrd="0" presId="urn:microsoft.com/office/officeart/2008/layout/NameandTitleOrganizationalChart"/>
    <dgm:cxn modelId="{405A3640-4E69-4857-8C0A-3CCE2BEBC68D}" type="presParOf" srcId="{2E89CEE0-1EDF-4533-AA08-6E530B6B0DF9}" destId="{85127F76-6FB7-4E1B-9807-3C512F569AD0}" srcOrd="1" destOrd="0" presId="urn:microsoft.com/office/officeart/2008/layout/NameandTitleOrganizationalChart"/>
    <dgm:cxn modelId="{5B306F3C-9963-403C-86BE-9671BE537908}" type="presParOf" srcId="{2E89CEE0-1EDF-4533-AA08-6E530B6B0DF9}" destId="{93452E17-675A-495F-BA9D-59213F0D4B34}" srcOrd="2" destOrd="0" presId="urn:microsoft.com/office/officeart/2008/layout/NameandTitleOrganizationalChart"/>
    <dgm:cxn modelId="{65862C06-1209-4A39-9737-9BD73FBF0498}" type="presParOf" srcId="{B00147F0-ECEB-48B2-9D70-60C1FF7B0634}" destId="{980F2983-D53D-4551-AFEE-A20CC80990E9}" srcOrd="1" destOrd="0" presId="urn:microsoft.com/office/officeart/2008/layout/NameandTitleOrganizationalChart"/>
    <dgm:cxn modelId="{4195B38A-FF3A-468D-BC79-F3FE9310BF73}" type="presParOf" srcId="{B00147F0-ECEB-48B2-9D70-60C1FF7B0634}" destId="{7B7F5D46-6345-4B28-A8A7-EE7D1F3F0EFB}" srcOrd="2" destOrd="0" presId="urn:microsoft.com/office/officeart/2008/layout/NameandTitleOrganizationalChart"/>
    <dgm:cxn modelId="{FC72285A-F893-4C5D-8691-9B5541B60CB9}" type="presParOf" srcId="{E3E8FE7B-4E7B-4154-B1F6-546ED212A8AF}" destId="{FE804196-7406-441C-A997-044A82742DC1}" srcOrd="10" destOrd="0" presId="urn:microsoft.com/office/officeart/2008/layout/NameandTitleOrganizationalChart"/>
    <dgm:cxn modelId="{6198379F-5ACB-4DB2-B2C9-DFFE05642B7E}" type="presParOf" srcId="{E3E8FE7B-4E7B-4154-B1F6-546ED212A8AF}" destId="{31E21700-696F-4FA4-BDAF-DC738AF434B4}" srcOrd="11" destOrd="0" presId="urn:microsoft.com/office/officeart/2008/layout/NameandTitleOrganizationalChart"/>
    <dgm:cxn modelId="{A6E717EB-5EC6-42CF-954C-460CA1317877}" type="presParOf" srcId="{31E21700-696F-4FA4-BDAF-DC738AF434B4}" destId="{77C527F0-4EF6-4816-90AF-523A32B99EC6}" srcOrd="0" destOrd="0" presId="urn:microsoft.com/office/officeart/2008/layout/NameandTitleOrganizationalChart"/>
    <dgm:cxn modelId="{CC70C1EC-8D3C-4EE5-AF52-5EAE8E5F998D}" type="presParOf" srcId="{77C527F0-4EF6-4816-90AF-523A32B99EC6}" destId="{72330C55-3CF7-4EE6-841A-3401360E3CD3}" srcOrd="0" destOrd="0" presId="urn:microsoft.com/office/officeart/2008/layout/NameandTitleOrganizationalChart"/>
    <dgm:cxn modelId="{461F6625-B8AA-45BA-97CD-050F1DA5D370}" type="presParOf" srcId="{77C527F0-4EF6-4816-90AF-523A32B99EC6}" destId="{21ABF8CE-6C25-4976-A235-D45BE1028D80}" srcOrd="1" destOrd="0" presId="urn:microsoft.com/office/officeart/2008/layout/NameandTitleOrganizationalChart"/>
    <dgm:cxn modelId="{14E54928-6817-4E66-8812-EFDA46A583F5}" type="presParOf" srcId="{77C527F0-4EF6-4816-90AF-523A32B99EC6}" destId="{FDD8F14C-6F57-4CEE-8662-3C81FA59167C}" srcOrd="2" destOrd="0" presId="urn:microsoft.com/office/officeart/2008/layout/NameandTitleOrganizationalChart"/>
    <dgm:cxn modelId="{1F0B3C07-297C-4123-A4ED-1303FF2DDD32}" type="presParOf" srcId="{31E21700-696F-4FA4-BDAF-DC738AF434B4}" destId="{2FF63D65-55D3-4D14-BCE0-76D3941B97CD}" srcOrd="1" destOrd="0" presId="urn:microsoft.com/office/officeart/2008/layout/NameandTitleOrganizationalChart"/>
    <dgm:cxn modelId="{0120DB13-DC8D-4E6A-96E7-25687747529F}" type="presParOf" srcId="{31E21700-696F-4FA4-BDAF-DC738AF434B4}" destId="{664A6902-209A-4F99-B996-86A9E0AB1ACA}" srcOrd="2" destOrd="0" presId="urn:microsoft.com/office/officeart/2008/layout/NameandTitleOrganizationalChart"/>
    <dgm:cxn modelId="{B0942A69-F43E-4FFC-A2F4-FFF9D2AB37C3}" type="presParOf" srcId="{CD7C176F-B3E5-49D0-AED0-3D26543F7F95}" destId="{451548A1-01E6-4B7D-A7AD-3FFE9FA4C881}" srcOrd="2" destOrd="0" presId="urn:microsoft.com/office/officeart/2008/layout/NameandTitleOrganizationalChart"/>
    <dgm:cxn modelId="{67619ED0-40BC-4EED-BDA3-B9F20E1BE436}" type="presParOf" srcId="{BF20EB24-7A71-43AB-967B-D3533B44AD61}" destId="{EA9CE495-4CAE-48D3-BE86-DABC23C3ECB4}" srcOrd="2" destOrd="0" presId="urn:microsoft.com/office/officeart/2008/layout/NameandTitleOrganizationalChart"/>
    <dgm:cxn modelId="{BCD179A8-55B7-4FBD-BAEE-DB7A7CCDB9FF}" type="presParOf" srcId="{BF20EB24-7A71-43AB-967B-D3533B44AD61}" destId="{CB9A593A-A2B3-49A5-9FFB-F398C76401AE}" srcOrd="3" destOrd="0" presId="urn:microsoft.com/office/officeart/2008/layout/NameandTitleOrganizationalChart"/>
    <dgm:cxn modelId="{3F22A3E8-B312-42FC-9B09-27CA2695F584}" type="presParOf" srcId="{CB9A593A-A2B3-49A5-9FFB-F398C76401AE}" destId="{9ECD3CFD-7E2F-493F-A31F-0B530FF1966E}" srcOrd="0" destOrd="0" presId="urn:microsoft.com/office/officeart/2008/layout/NameandTitleOrganizationalChart"/>
    <dgm:cxn modelId="{5E307B20-819F-4449-BD46-2BB07123CDFB}" type="presParOf" srcId="{9ECD3CFD-7E2F-493F-A31F-0B530FF1966E}" destId="{10EA6E7C-38C2-4F0C-B1EE-DFF2FAAB3B57}" srcOrd="0" destOrd="0" presId="urn:microsoft.com/office/officeart/2008/layout/NameandTitleOrganizationalChart"/>
    <dgm:cxn modelId="{0F06E523-38D1-4A63-83BE-6C07AC6737FF}" type="presParOf" srcId="{9ECD3CFD-7E2F-493F-A31F-0B530FF1966E}" destId="{58ABFB55-2F44-4AC5-A720-F02F28CAAEE1}" srcOrd="1" destOrd="0" presId="urn:microsoft.com/office/officeart/2008/layout/NameandTitleOrganizationalChart"/>
    <dgm:cxn modelId="{F8A3BF09-438D-4B11-BE2A-EC1D0B61364A}" type="presParOf" srcId="{9ECD3CFD-7E2F-493F-A31F-0B530FF1966E}" destId="{AE72EEC7-6AC9-43C6-988B-2A60B45B4A45}" srcOrd="2" destOrd="0" presId="urn:microsoft.com/office/officeart/2008/layout/NameandTitleOrganizationalChart"/>
    <dgm:cxn modelId="{53A4257A-1656-4F2A-AA3C-0745EA165170}" type="presParOf" srcId="{CB9A593A-A2B3-49A5-9FFB-F398C76401AE}" destId="{5458B47B-E0DA-4342-94C5-5E6E401DCC9D}" srcOrd="1" destOrd="0" presId="urn:microsoft.com/office/officeart/2008/layout/NameandTitleOrganizationalChart"/>
    <dgm:cxn modelId="{2C5DE4E3-982F-40F8-861D-A36D01063969}" type="presParOf" srcId="{5458B47B-E0DA-4342-94C5-5E6E401DCC9D}" destId="{651969A9-B2B8-4A45-B3CC-E427FB9D6F79}" srcOrd="0" destOrd="0" presId="urn:microsoft.com/office/officeart/2008/layout/NameandTitleOrganizationalChart"/>
    <dgm:cxn modelId="{96F32C30-8CDA-4951-8BA6-1E669460D8FD}" type="presParOf" srcId="{5458B47B-E0DA-4342-94C5-5E6E401DCC9D}" destId="{F0B58512-A880-4803-92FE-F8E672B0FE0B}" srcOrd="1" destOrd="0" presId="urn:microsoft.com/office/officeart/2008/layout/NameandTitleOrganizationalChart"/>
    <dgm:cxn modelId="{64FCBB0B-5D10-4787-913C-583FBD578F39}" type="presParOf" srcId="{F0B58512-A880-4803-92FE-F8E672B0FE0B}" destId="{10563074-FE20-4BB9-9904-CC7E76C5C575}" srcOrd="0" destOrd="0" presId="urn:microsoft.com/office/officeart/2008/layout/NameandTitleOrganizationalChart"/>
    <dgm:cxn modelId="{A6E52B8A-F47A-4888-863C-5C018BC82DC7}" type="presParOf" srcId="{10563074-FE20-4BB9-9904-CC7E76C5C575}" destId="{DC11AFBC-3191-4E36-8D1C-00C4AC729345}" srcOrd="0" destOrd="0" presId="urn:microsoft.com/office/officeart/2008/layout/NameandTitleOrganizationalChart"/>
    <dgm:cxn modelId="{3717B186-2428-42A3-AE45-11C3EAA6D4CA}" type="presParOf" srcId="{10563074-FE20-4BB9-9904-CC7E76C5C575}" destId="{7CA92E68-97DA-4EBC-92D0-BF31F2D34E4A}" srcOrd="1" destOrd="0" presId="urn:microsoft.com/office/officeart/2008/layout/NameandTitleOrganizationalChart"/>
    <dgm:cxn modelId="{A2FB30EF-DCC2-4920-BBAE-91ECFE661EE6}" type="presParOf" srcId="{10563074-FE20-4BB9-9904-CC7E76C5C575}" destId="{AFCCE875-8C49-4D16-A4E4-327A3E9FF29B}" srcOrd="2" destOrd="0" presId="urn:microsoft.com/office/officeart/2008/layout/NameandTitleOrganizationalChart"/>
    <dgm:cxn modelId="{E6764492-A2A1-4D46-B063-853CD532689D}" type="presParOf" srcId="{F0B58512-A880-4803-92FE-F8E672B0FE0B}" destId="{2FBFE26A-B140-42D5-800F-09A3F666C93A}" srcOrd="1" destOrd="0" presId="urn:microsoft.com/office/officeart/2008/layout/NameandTitleOrganizationalChart"/>
    <dgm:cxn modelId="{8569A752-5471-4346-9FB6-914DB5EE5B8C}" type="presParOf" srcId="{F0B58512-A880-4803-92FE-F8E672B0FE0B}" destId="{10ACBA12-B2A5-4DEB-9190-1BAF9B2114C0}" srcOrd="2" destOrd="0" presId="urn:microsoft.com/office/officeart/2008/layout/NameandTitleOrganizationalChart"/>
    <dgm:cxn modelId="{6A233A5E-29E2-482F-A307-FE3F17B1918D}" type="presParOf" srcId="{5458B47B-E0DA-4342-94C5-5E6E401DCC9D}" destId="{960E52CB-F864-47B0-9E79-08B064012F94}" srcOrd="2" destOrd="0" presId="urn:microsoft.com/office/officeart/2008/layout/NameandTitleOrganizationalChart"/>
    <dgm:cxn modelId="{30B3BEDA-3132-4324-856C-F38A32DA0E98}" type="presParOf" srcId="{5458B47B-E0DA-4342-94C5-5E6E401DCC9D}" destId="{CEA0028D-211E-47D5-9298-0A0D8D2ADC56}" srcOrd="3" destOrd="0" presId="urn:microsoft.com/office/officeart/2008/layout/NameandTitleOrganizationalChart"/>
    <dgm:cxn modelId="{393DF285-D61E-4BFE-B3F2-346B5A030764}" type="presParOf" srcId="{CEA0028D-211E-47D5-9298-0A0D8D2ADC56}" destId="{8887C9A9-E928-4FF5-B02A-6A8EB4657E3F}" srcOrd="0" destOrd="0" presId="urn:microsoft.com/office/officeart/2008/layout/NameandTitleOrganizationalChart"/>
    <dgm:cxn modelId="{C6F6C125-5F95-4F50-805D-60B9477BBE5C}" type="presParOf" srcId="{8887C9A9-E928-4FF5-B02A-6A8EB4657E3F}" destId="{782636C6-1BFC-4329-97A9-479AC9E88501}" srcOrd="0" destOrd="0" presId="urn:microsoft.com/office/officeart/2008/layout/NameandTitleOrganizationalChart"/>
    <dgm:cxn modelId="{4851534A-AE97-4566-BEB6-F1ECF1195B59}" type="presParOf" srcId="{8887C9A9-E928-4FF5-B02A-6A8EB4657E3F}" destId="{D63E9D22-FD0F-4C6D-B867-1F51BEE570B2}" srcOrd="1" destOrd="0" presId="urn:microsoft.com/office/officeart/2008/layout/NameandTitleOrganizationalChart"/>
    <dgm:cxn modelId="{D586FA67-D6C4-43B9-8AB8-8425FC08B44F}" type="presParOf" srcId="{8887C9A9-E928-4FF5-B02A-6A8EB4657E3F}" destId="{37E77EE6-0C9E-46DB-80EC-15AA3357B7B3}" srcOrd="2" destOrd="0" presId="urn:microsoft.com/office/officeart/2008/layout/NameandTitleOrganizationalChart"/>
    <dgm:cxn modelId="{26D81E83-33DA-47F5-BC9D-2F5ECF60B425}" type="presParOf" srcId="{CEA0028D-211E-47D5-9298-0A0D8D2ADC56}" destId="{B3C159E5-9D7D-4E05-8A24-860D45C275D6}" srcOrd="1" destOrd="0" presId="urn:microsoft.com/office/officeart/2008/layout/NameandTitleOrganizationalChart"/>
    <dgm:cxn modelId="{F283B467-2471-409B-8700-6ECF344DEFBB}" type="presParOf" srcId="{CEA0028D-211E-47D5-9298-0A0D8D2ADC56}" destId="{95EBE1F5-C7E0-4982-9909-32917D6B7526}" srcOrd="2" destOrd="0" presId="urn:microsoft.com/office/officeart/2008/layout/NameandTitleOrganizationalChart"/>
    <dgm:cxn modelId="{5A0D97D0-755E-402B-8D90-C902135C9EC7}" type="presParOf" srcId="{CB9A593A-A2B3-49A5-9FFB-F398C76401AE}" destId="{B638782A-A812-47BE-BA41-4546B866BCC8}" srcOrd="2" destOrd="0" presId="urn:microsoft.com/office/officeart/2008/layout/NameandTitleOrganizationalChart"/>
    <dgm:cxn modelId="{D57E173F-DF3D-487C-9EFE-123A5BE67616}" type="presParOf" srcId="{BF20EB24-7A71-43AB-967B-D3533B44AD61}" destId="{DED204BB-7F75-4D3A-AF13-72D2AD2D1C1E}" srcOrd="4" destOrd="0" presId="urn:microsoft.com/office/officeart/2008/layout/NameandTitleOrganizationalChart"/>
    <dgm:cxn modelId="{4AE87D8F-CBDB-4DB4-AF6A-4F7D32801BBE}" type="presParOf" srcId="{BF20EB24-7A71-43AB-967B-D3533B44AD61}" destId="{0A06213C-91B8-4710-B7A5-2D83D283BE62}" srcOrd="5" destOrd="0" presId="urn:microsoft.com/office/officeart/2008/layout/NameandTitleOrganizationalChart"/>
    <dgm:cxn modelId="{D9597F5D-F6B4-4D60-985C-1DB46B73D831}" type="presParOf" srcId="{0A06213C-91B8-4710-B7A5-2D83D283BE62}" destId="{9ADB4166-F4E0-4FF0-9625-AC61EC090DD8}" srcOrd="0" destOrd="0" presId="urn:microsoft.com/office/officeart/2008/layout/NameandTitleOrganizationalChart"/>
    <dgm:cxn modelId="{AD7012E7-CBD1-4880-9070-11DF6594CCD9}" type="presParOf" srcId="{9ADB4166-F4E0-4FF0-9625-AC61EC090DD8}" destId="{811DD0B7-187F-42A8-B7AE-76B01D22703F}" srcOrd="0" destOrd="0" presId="urn:microsoft.com/office/officeart/2008/layout/NameandTitleOrganizationalChart"/>
    <dgm:cxn modelId="{FC7F6971-056E-4B36-B0B7-6983AFB56C06}" type="presParOf" srcId="{9ADB4166-F4E0-4FF0-9625-AC61EC090DD8}" destId="{6EAD0C75-4FC0-4135-9CBD-03ABE0B1E302}" srcOrd="1" destOrd="0" presId="urn:microsoft.com/office/officeart/2008/layout/NameandTitleOrganizationalChart"/>
    <dgm:cxn modelId="{BCB7A5D6-148C-4B16-A669-0BC9A0A7A491}" type="presParOf" srcId="{9ADB4166-F4E0-4FF0-9625-AC61EC090DD8}" destId="{2E2E383D-A043-4A0F-A03A-87D0AC3858AB}" srcOrd="2" destOrd="0" presId="urn:microsoft.com/office/officeart/2008/layout/NameandTitleOrganizationalChart"/>
    <dgm:cxn modelId="{D1A14869-22E1-4390-A230-6D02C617722D}" type="presParOf" srcId="{0A06213C-91B8-4710-B7A5-2D83D283BE62}" destId="{B6004EFF-D026-45BB-B589-8E67C59DBD8E}" srcOrd="1" destOrd="0" presId="urn:microsoft.com/office/officeart/2008/layout/NameandTitleOrganizationalChart"/>
    <dgm:cxn modelId="{CABBC262-089F-4337-B130-7DD64D67DE29}" type="presParOf" srcId="{B6004EFF-D026-45BB-B589-8E67C59DBD8E}" destId="{A0772769-445A-45FB-806E-B97AFB055B3C}" srcOrd="0" destOrd="0" presId="urn:microsoft.com/office/officeart/2008/layout/NameandTitleOrganizationalChart"/>
    <dgm:cxn modelId="{2E61A041-EB13-4FB5-A612-46752C622011}" type="presParOf" srcId="{B6004EFF-D026-45BB-B589-8E67C59DBD8E}" destId="{9FBB4215-B667-4314-BD18-321E408ADA96}" srcOrd="1" destOrd="0" presId="urn:microsoft.com/office/officeart/2008/layout/NameandTitleOrganizationalChart"/>
    <dgm:cxn modelId="{2E900FA9-EEBB-447D-9AE3-D30B1CD76EFB}" type="presParOf" srcId="{9FBB4215-B667-4314-BD18-321E408ADA96}" destId="{BB4969F5-09BD-46B9-B764-8ADC41A018A4}" srcOrd="0" destOrd="0" presId="urn:microsoft.com/office/officeart/2008/layout/NameandTitleOrganizationalChart"/>
    <dgm:cxn modelId="{69CCD6CA-FDB3-4A3D-8B8C-0991D02CCC51}" type="presParOf" srcId="{BB4969F5-09BD-46B9-B764-8ADC41A018A4}" destId="{239AE0DF-FCFF-47B6-B08E-838CF0A32CB3}" srcOrd="0" destOrd="0" presId="urn:microsoft.com/office/officeart/2008/layout/NameandTitleOrganizationalChart"/>
    <dgm:cxn modelId="{5A1EAF28-9194-47D7-8E97-9A9EF2E91F7B}" type="presParOf" srcId="{BB4969F5-09BD-46B9-B764-8ADC41A018A4}" destId="{29C27517-78E9-4FD3-BDF9-E201ED33F899}" srcOrd="1" destOrd="0" presId="urn:microsoft.com/office/officeart/2008/layout/NameandTitleOrganizationalChart"/>
    <dgm:cxn modelId="{D1D17DBE-E4F7-4C40-9EC1-AE4F0F0DD059}" type="presParOf" srcId="{BB4969F5-09BD-46B9-B764-8ADC41A018A4}" destId="{0F3438B0-5A86-4F13-A566-A0C1D9945CF7}" srcOrd="2" destOrd="0" presId="urn:microsoft.com/office/officeart/2008/layout/NameandTitleOrganizationalChart"/>
    <dgm:cxn modelId="{674DAFCC-C717-4F86-A41E-85EDBCE7DAB5}" type="presParOf" srcId="{9FBB4215-B667-4314-BD18-321E408ADA96}" destId="{CF250798-D1F1-476F-AE83-8E923427E311}" srcOrd="1" destOrd="0" presId="urn:microsoft.com/office/officeart/2008/layout/NameandTitleOrganizationalChart"/>
    <dgm:cxn modelId="{4B2E8D93-FD9E-473C-93D8-A70E5649BC34}" type="presParOf" srcId="{9FBB4215-B667-4314-BD18-321E408ADA96}" destId="{3547D730-E064-409E-ABDF-C372B87F6DB2}" srcOrd="2" destOrd="0" presId="urn:microsoft.com/office/officeart/2008/layout/NameandTitleOrganizationalChart"/>
    <dgm:cxn modelId="{92397551-9CB2-4E46-816E-35A77D1B3FD4}" type="presParOf" srcId="{0A06213C-91B8-4710-B7A5-2D83D283BE62}" destId="{558D355B-1E65-4627-8D90-B9E890491C34}" srcOrd="2" destOrd="0" presId="urn:microsoft.com/office/officeart/2008/layout/NameandTitleOrganizationalChart"/>
    <dgm:cxn modelId="{4EBBD086-45E8-4C40-B8FC-14EA4E563C85}" type="presParOf" srcId="{C04B33FE-A5EA-40CF-933B-ADCADD92AED0}" destId="{BF5F60C5-EE44-4BD1-B72A-D09500B92753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24E070-89C6-41B0-B9AF-16F9DD228C9C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495243-7D97-4238-9C3C-FAC559D16C01}">
      <dgm:prSet phldrT="[Text]" custT="1"/>
      <dgm:spPr/>
      <dgm:t>
        <a:bodyPr/>
        <a:lstStyle/>
        <a:p>
          <a:r>
            <a:rPr lang="en-US" sz="1200"/>
            <a:t>Logistic Regression</a:t>
          </a:r>
          <a:endParaRPr lang="en-US" sz="1200" dirty="0"/>
        </a:p>
      </dgm:t>
    </dgm:pt>
    <dgm:pt modelId="{22691077-DD4A-4B79-A5CA-3C0D902F52AC}" type="parTrans" cxnId="{4C7F1CE7-403C-4546-B99A-899F885C98F5}">
      <dgm:prSet/>
      <dgm:spPr/>
      <dgm:t>
        <a:bodyPr/>
        <a:lstStyle/>
        <a:p>
          <a:endParaRPr lang="en-US" sz="1800"/>
        </a:p>
      </dgm:t>
    </dgm:pt>
    <dgm:pt modelId="{7109FB92-E617-4C5A-AFDD-A8FB65D3E28D}" type="sibTrans" cxnId="{4C7F1CE7-403C-4546-B99A-899F885C98F5}">
      <dgm:prSet/>
      <dgm:spPr/>
      <dgm:t>
        <a:bodyPr/>
        <a:lstStyle/>
        <a:p>
          <a:endParaRPr lang="en-US" sz="1800"/>
        </a:p>
      </dgm:t>
    </dgm:pt>
    <dgm:pt modelId="{D2787AF1-5366-4712-AE49-0C31EC0E30C7}">
      <dgm:prSet phldrT="[Text]" custT="1"/>
      <dgm:spPr/>
      <dgm:t>
        <a:bodyPr/>
        <a:lstStyle/>
        <a:p>
          <a:r>
            <a:rPr lang="en-US" sz="1200"/>
            <a:t>Decision Tree</a:t>
          </a:r>
          <a:endParaRPr lang="en-US" sz="1200" dirty="0"/>
        </a:p>
      </dgm:t>
    </dgm:pt>
    <dgm:pt modelId="{D4BE015E-2E3E-459A-BEE6-0BFD263B70CB}" type="parTrans" cxnId="{73CCCD9D-43CF-419C-A3ED-7205FF6FE44C}">
      <dgm:prSet/>
      <dgm:spPr/>
      <dgm:t>
        <a:bodyPr/>
        <a:lstStyle/>
        <a:p>
          <a:endParaRPr lang="en-US" sz="1800"/>
        </a:p>
      </dgm:t>
    </dgm:pt>
    <dgm:pt modelId="{1C0AECE5-C01D-4762-80CF-71CC84A4DC3E}" type="sibTrans" cxnId="{73CCCD9D-43CF-419C-A3ED-7205FF6FE44C}">
      <dgm:prSet/>
      <dgm:spPr/>
      <dgm:t>
        <a:bodyPr/>
        <a:lstStyle/>
        <a:p>
          <a:endParaRPr lang="en-US" sz="1800"/>
        </a:p>
      </dgm:t>
    </dgm:pt>
    <dgm:pt modelId="{5A70A88D-7F8D-4BB8-8240-1024101E684A}">
      <dgm:prSet phldrT="[Text]" custT="1"/>
      <dgm:spPr/>
      <dgm:t>
        <a:bodyPr/>
        <a:lstStyle/>
        <a:p>
          <a:r>
            <a:rPr lang="en-US" sz="1200"/>
            <a:t>LightGBM</a:t>
          </a:r>
          <a:endParaRPr lang="en-US" sz="1200" dirty="0"/>
        </a:p>
      </dgm:t>
    </dgm:pt>
    <dgm:pt modelId="{70E035BB-1C36-40F3-B270-9C365A8E158C}" type="parTrans" cxnId="{A906C161-4EA1-4834-8D22-B43C62AC2A53}">
      <dgm:prSet/>
      <dgm:spPr/>
      <dgm:t>
        <a:bodyPr/>
        <a:lstStyle/>
        <a:p>
          <a:endParaRPr lang="en-US" sz="1800"/>
        </a:p>
      </dgm:t>
    </dgm:pt>
    <dgm:pt modelId="{914B601E-EC98-436D-BC0C-DC6D68DFA0B2}" type="sibTrans" cxnId="{A906C161-4EA1-4834-8D22-B43C62AC2A53}">
      <dgm:prSet/>
      <dgm:spPr/>
      <dgm:t>
        <a:bodyPr/>
        <a:lstStyle/>
        <a:p>
          <a:endParaRPr lang="en-US" sz="1800"/>
        </a:p>
      </dgm:t>
    </dgm:pt>
    <dgm:pt modelId="{A2864A83-38FE-40C7-BE42-E0C32F01D021}">
      <dgm:prSet phldrT="[Text]" custT="1"/>
      <dgm:spPr/>
      <dgm:t>
        <a:bodyPr/>
        <a:lstStyle/>
        <a:p>
          <a:r>
            <a:rPr lang="en-US" sz="1200"/>
            <a:t>SVM</a:t>
          </a:r>
          <a:endParaRPr lang="en-US" sz="1200" dirty="0"/>
        </a:p>
      </dgm:t>
    </dgm:pt>
    <dgm:pt modelId="{E744A278-1A7F-42CE-BF07-23EC49E4F6A3}" type="parTrans" cxnId="{BCFF4A99-BCEB-42B8-AB78-4A3BB6744694}">
      <dgm:prSet/>
      <dgm:spPr/>
      <dgm:t>
        <a:bodyPr/>
        <a:lstStyle/>
        <a:p>
          <a:endParaRPr lang="en-US" sz="1800"/>
        </a:p>
      </dgm:t>
    </dgm:pt>
    <dgm:pt modelId="{9C5C2B0C-91C0-4578-BC02-5CD6E5DBA430}" type="sibTrans" cxnId="{BCFF4A99-BCEB-42B8-AB78-4A3BB6744694}">
      <dgm:prSet/>
      <dgm:spPr/>
      <dgm:t>
        <a:bodyPr/>
        <a:lstStyle/>
        <a:p>
          <a:endParaRPr lang="en-US" sz="1800"/>
        </a:p>
      </dgm:t>
    </dgm:pt>
    <dgm:pt modelId="{514687DB-18B7-49E8-9CB8-C5111E54BD6A}">
      <dgm:prSet phldrT="[Text]" custT="1"/>
      <dgm:spPr/>
      <dgm:t>
        <a:bodyPr/>
        <a:lstStyle/>
        <a:p>
          <a:r>
            <a:rPr lang="en-US" sz="1200"/>
            <a:t>XGBoost</a:t>
          </a:r>
          <a:endParaRPr lang="en-US" sz="1200" dirty="0"/>
        </a:p>
      </dgm:t>
    </dgm:pt>
    <dgm:pt modelId="{3A5B9418-C538-4C53-B8C7-2EE4AC80AA23}" type="parTrans" cxnId="{C632E6B4-91F5-4D1E-B634-224F4F678686}">
      <dgm:prSet/>
      <dgm:spPr/>
      <dgm:t>
        <a:bodyPr/>
        <a:lstStyle/>
        <a:p>
          <a:endParaRPr lang="en-US" sz="1800"/>
        </a:p>
      </dgm:t>
    </dgm:pt>
    <dgm:pt modelId="{D1496BDD-1DDD-4740-9C35-43DB61CC392F}" type="sibTrans" cxnId="{C632E6B4-91F5-4D1E-B634-224F4F678686}">
      <dgm:prSet/>
      <dgm:spPr/>
      <dgm:t>
        <a:bodyPr/>
        <a:lstStyle/>
        <a:p>
          <a:endParaRPr lang="en-US" sz="1800"/>
        </a:p>
      </dgm:t>
    </dgm:pt>
    <dgm:pt modelId="{49304A83-65F0-4949-A208-4F21E3483F4F}">
      <dgm:prSet phldrT="[Text]" custT="1"/>
      <dgm:spPr/>
      <dgm:t>
        <a:bodyPr/>
        <a:lstStyle/>
        <a:p>
          <a:r>
            <a:rPr lang="en-US" sz="1200" dirty="0"/>
            <a:t>Random Forest</a:t>
          </a:r>
        </a:p>
      </dgm:t>
    </dgm:pt>
    <dgm:pt modelId="{1577B6A9-706D-4AB0-A29F-ADABFB254DF0}" type="parTrans" cxnId="{C2A22A21-8DAE-42C0-A45F-9DC95B877BEF}">
      <dgm:prSet/>
      <dgm:spPr/>
      <dgm:t>
        <a:bodyPr/>
        <a:lstStyle/>
        <a:p>
          <a:endParaRPr lang="en-US" sz="1800"/>
        </a:p>
      </dgm:t>
    </dgm:pt>
    <dgm:pt modelId="{724A12F0-643B-4FB9-8BB5-14641D016675}" type="sibTrans" cxnId="{C2A22A21-8DAE-42C0-A45F-9DC95B877BEF}">
      <dgm:prSet/>
      <dgm:spPr/>
      <dgm:t>
        <a:bodyPr/>
        <a:lstStyle/>
        <a:p>
          <a:endParaRPr lang="en-US" sz="1800"/>
        </a:p>
      </dgm:t>
    </dgm:pt>
    <dgm:pt modelId="{CF3E676F-7DF6-429C-BC32-FF793EF94ACD}">
      <dgm:prSet phldrT="[Text]" custT="1"/>
      <dgm:spPr/>
      <dgm:t>
        <a:bodyPr/>
        <a:lstStyle/>
        <a:p>
          <a:r>
            <a:rPr lang="en-US" sz="1200" dirty="0"/>
            <a:t>CatBoost</a:t>
          </a:r>
        </a:p>
      </dgm:t>
    </dgm:pt>
    <dgm:pt modelId="{8EC24F4E-49DB-4AE0-8CBD-F21AE0981173}" type="sibTrans" cxnId="{D27268D8-8102-481B-AF5D-6270059BA7AC}">
      <dgm:prSet/>
      <dgm:spPr/>
      <dgm:t>
        <a:bodyPr/>
        <a:lstStyle/>
        <a:p>
          <a:endParaRPr lang="en-US" sz="1800"/>
        </a:p>
      </dgm:t>
    </dgm:pt>
    <dgm:pt modelId="{535A4614-B24B-4092-B457-D3A377F26E0D}" type="parTrans" cxnId="{D27268D8-8102-481B-AF5D-6270059BA7AC}">
      <dgm:prSet/>
      <dgm:spPr/>
      <dgm:t>
        <a:bodyPr/>
        <a:lstStyle/>
        <a:p>
          <a:endParaRPr lang="en-US" sz="1800"/>
        </a:p>
      </dgm:t>
    </dgm:pt>
    <dgm:pt modelId="{D413C5A9-0C6B-4F1C-A571-C8D31265EB54}">
      <dgm:prSet phldrT="[Text]" custT="1"/>
      <dgm:spPr/>
      <dgm:t>
        <a:bodyPr/>
        <a:lstStyle/>
        <a:p>
          <a:r>
            <a:rPr lang="en-US" sz="1200" dirty="0"/>
            <a:t>Ridge Regression</a:t>
          </a:r>
        </a:p>
      </dgm:t>
    </dgm:pt>
    <dgm:pt modelId="{3156CB9A-2B3E-4191-9F72-066F239F3EDE}" type="parTrans" cxnId="{AB0EF525-789E-4F80-A413-B70D9E494B1F}">
      <dgm:prSet/>
      <dgm:spPr/>
      <dgm:t>
        <a:bodyPr/>
        <a:lstStyle/>
        <a:p>
          <a:endParaRPr lang="en-US" sz="1800"/>
        </a:p>
      </dgm:t>
    </dgm:pt>
    <dgm:pt modelId="{97E9F498-4D5A-43A3-869D-75B5F62F6552}" type="sibTrans" cxnId="{AB0EF525-789E-4F80-A413-B70D9E494B1F}">
      <dgm:prSet/>
      <dgm:spPr/>
      <dgm:t>
        <a:bodyPr/>
        <a:lstStyle/>
        <a:p>
          <a:endParaRPr lang="en-US" sz="1800"/>
        </a:p>
      </dgm:t>
    </dgm:pt>
    <dgm:pt modelId="{6A43F366-7EE6-48E7-A119-1ECC0182B6A6}">
      <dgm:prSet phldrT="[Text]" custT="1"/>
      <dgm:spPr/>
      <dgm:t>
        <a:bodyPr/>
        <a:lstStyle/>
        <a:p>
          <a:r>
            <a:rPr lang="en-US" sz="1200" dirty="0"/>
            <a:t>Extra Trees</a:t>
          </a:r>
        </a:p>
      </dgm:t>
    </dgm:pt>
    <dgm:pt modelId="{C7113C4B-819F-4221-B7B6-85B3BAA90354}" type="parTrans" cxnId="{F454981B-7BF9-4C78-B864-8A96F8001B11}">
      <dgm:prSet/>
      <dgm:spPr/>
      <dgm:t>
        <a:bodyPr/>
        <a:lstStyle/>
        <a:p>
          <a:endParaRPr lang="en-US" sz="1800"/>
        </a:p>
      </dgm:t>
    </dgm:pt>
    <dgm:pt modelId="{909D1778-45C1-42D1-A92E-6B1370C24122}" type="sibTrans" cxnId="{F454981B-7BF9-4C78-B864-8A96F8001B11}">
      <dgm:prSet/>
      <dgm:spPr/>
      <dgm:t>
        <a:bodyPr/>
        <a:lstStyle/>
        <a:p>
          <a:endParaRPr lang="en-US" sz="1800"/>
        </a:p>
      </dgm:t>
    </dgm:pt>
    <dgm:pt modelId="{6AD107F5-D1CB-45E5-8F7E-70442E074C23}">
      <dgm:prSet phldrT="[Text]" custT="1"/>
      <dgm:spPr/>
      <dgm:t>
        <a:bodyPr/>
        <a:lstStyle/>
        <a:p>
          <a:r>
            <a:rPr lang="en-US" sz="1200" dirty="0"/>
            <a:t>MLP</a:t>
          </a:r>
        </a:p>
      </dgm:t>
    </dgm:pt>
    <dgm:pt modelId="{291BC007-875F-4604-88C7-1D0028A86862}" type="parTrans" cxnId="{AD71C8E9-FCE0-4DF5-B177-F4FD0FA66C50}">
      <dgm:prSet/>
      <dgm:spPr/>
      <dgm:t>
        <a:bodyPr/>
        <a:lstStyle/>
        <a:p>
          <a:endParaRPr lang="en-US" sz="1800"/>
        </a:p>
      </dgm:t>
    </dgm:pt>
    <dgm:pt modelId="{F6A9D151-51B1-4B2A-86B8-D188845C705E}" type="sibTrans" cxnId="{AD71C8E9-FCE0-4DF5-B177-F4FD0FA66C50}">
      <dgm:prSet/>
      <dgm:spPr/>
      <dgm:t>
        <a:bodyPr/>
        <a:lstStyle/>
        <a:p>
          <a:endParaRPr lang="en-US" sz="1800"/>
        </a:p>
      </dgm:t>
    </dgm:pt>
    <dgm:pt modelId="{3CE643E2-FFCB-4907-95C5-FA32844AE5B9}" type="pres">
      <dgm:prSet presAssocID="{C724E070-89C6-41B0-B9AF-16F9DD228C9C}" presName="cycle" presStyleCnt="0">
        <dgm:presLayoutVars>
          <dgm:dir/>
          <dgm:resizeHandles val="exact"/>
        </dgm:presLayoutVars>
      </dgm:prSet>
      <dgm:spPr/>
    </dgm:pt>
    <dgm:pt modelId="{656B5241-84E9-4D36-BB0A-E2996B1FC7F2}" type="pres">
      <dgm:prSet presAssocID="{B1495243-7D97-4238-9C3C-FAC559D16C01}" presName="node" presStyleLbl="node1" presStyleIdx="0" presStyleCnt="10">
        <dgm:presLayoutVars>
          <dgm:bulletEnabled val="1"/>
        </dgm:presLayoutVars>
      </dgm:prSet>
      <dgm:spPr/>
    </dgm:pt>
    <dgm:pt modelId="{92F3096D-4A41-408C-B99E-C95D107F8074}" type="pres">
      <dgm:prSet presAssocID="{B1495243-7D97-4238-9C3C-FAC559D16C01}" presName="spNode" presStyleCnt="0"/>
      <dgm:spPr/>
    </dgm:pt>
    <dgm:pt modelId="{8FB71143-4CDA-4687-A740-66360F112C4F}" type="pres">
      <dgm:prSet presAssocID="{7109FB92-E617-4C5A-AFDD-A8FB65D3E28D}" presName="sibTrans" presStyleLbl="sibTrans1D1" presStyleIdx="0" presStyleCnt="10"/>
      <dgm:spPr/>
    </dgm:pt>
    <dgm:pt modelId="{20D9BD45-63A9-42D3-BCE9-B8504703E632}" type="pres">
      <dgm:prSet presAssocID="{D413C5A9-0C6B-4F1C-A571-C8D31265EB54}" presName="node" presStyleLbl="node1" presStyleIdx="1" presStyleCnt="10">
        <dgm:presLayoutVars>
          <dgm:bulletEnabled val="1"/>
        </dgm:presLayoutVars>
      </dgm:prSet>
      <dgm:spPr/>
    </dgm:pt>
    <dgm:pt modelId="{A6837087-5329-4B6D-8922-0965452EC549}" type="pres">
      <dgm:prSet presAssocID="{D413C5A9-0C6B-4F1C-A571-C8D31265EB54}" presName="spNode" presStyleCnt="0"/>
      <dgm:spPr/>
    </dgm:pt>
    <dgm:pt modelId="{1643245E-597C-424B-9A2A-F605DD917617}" type="pres">
      <dgm:prSet presAssocID="{97E9F498-4D5A-43A3-869D-75B5F62F6552}" presName="sibTrans" presStyleLbl="sibTrans1D1" presStyleIdx="1" presStyleCnt="10"/>
      <dgm:spPr/>
    </dgm:pt>
    <dgm:pt modelId="{DB5D8B6C-342E-4AE9-91A5-12B133AB8E7C}" type="pres">
      <dgm:prSet presAssocID="{D2787AF1-5366-4712-AE49-0C31EC0E30C7}" presName="node" presStyleLbl="node1" presStyleIdx="2" presStyleCnt="10">
        <dgm:presLayoutVars>
          <dgm:bulletEnabled val="1"/>
        </dgm:presLayoutVars>
      </dgm:prSet>
      <dgm:spPr/>
    </dgm:pt>
    <dgm:pt modelId="{7D7744AB-81E4-45A9-921E-9D16E4DE3290}" type="pres">
      <dgm:prSet presAssocID="{D2787AF1-5366-4712-AE49-0C31EC0E30C7}" presName="spNode" presStyleCnt="0"/>
      <dgm:spPr/>
    </dgm:pt>
    <dgm:pt modelId="{AFB17E8E-E62E-42A6-AA3D-E374CE6E6E5E}" type="pres">
      <dgm:prSet presAssocID="{1C0AECE5-C01D-4762-80CF-71CC84A4DC3E}" presName="sibTrans" presStyleLbl="sibTrans1D1" presStyleIdx="2" presStyleCnt="10"/>
      <dgm:spPr/>
    </dgm:pt>
    <dgm:pt modelId="{1138B2E4-A258-4322-AC09-16E43150BAD6}" type="pres">
      <dgm:prSet presAssocID="{49304A83-65F0-4949-A208-4F21E3483F4F}" presName="node" presStyleLbl="node1" presStyleIdx="3" presStyleCnt="10">
        <dgm:presLayoutVars>
          <dgm:bulletEnabled val="1"/>
        </dgm:presLayoutVars>
      </dgm:prSet>
      <dgm:spPr/>
    </dgm:pt>
    <dgm:pt modelId="{19BFA43B-BA12-4E20-9426-350F34D3221D}" type="pres">
      <dgm:prSet presAssocID="{49304A83-65F0-4949-A208-4F21E3483F4F}" presName="spNode" presStyleCnt="0"/>
      <dgm:spPr/>
    </dgm:pt>
    <dgm:pt modelId="{C9E5B615-2572-4377-BAF1-AEAA458E4839}" type="pres">
      <dgm:prSet presAssocID="{724A12F0-643B-4FB9-8BB5-14641D016675}" presName="sibTrans" presStyleLbl="sibTrans1D1" presStyleIdx="3" presStyleCnt="10"/>
      <dgm:spPr/>
    </dgm:pt>
    <dgm:pt modelId="{FFDC5808-80EF-4D56-AD40-1DAAEC41B1DA}" type="pres">
      <dgm:prSet presAssocID="{6A43F366-7EE6-48E7-A119-1ECC0182B6A6}" presName="node" presStyleLbl="node1" presStyleIdx="4" presStyleCnt="10">
        <dgm:presLayoutVars>
          <dgm:bulletEnabled val="1"/>
        </dgm:presLayoutVars>
      </dgm:prSet>
      <dgm:spPr/>
    </dgm:pt>
    <dgm:pt modelId="{219AECDD-AB4D-48EC-99F4-EF43B10124A8}" type="pres">
      <dgm:prSet presAssocID="{6A43F366-7EE6-48E7-A119-1ECC0182B6A6}" presName="spNode" presStyleCnt="0"/>
      <dgm:spPr/>
    </dgm:pt>
    <dgm:pt modelId="{B5377EA6-5087-464B-B4E5-7988C4110A69}" type="pres">
      <dgm:prSet presAssocID="{909D1778-45C1-42D1-A92E-6B1370C24122}" presName="sibTrans" presStyleLbl="sibTrans1D1" presStyleIdx="4" presStyleCnt="10"/>
      <dgm:spPr/>
    </dgm:pt>
    <dgm:pt modelId="{64B28788-D3D2-4F36-AACD-6656C49A0AB1}" type="pres">
      <dgm:prSet presAssocID="{A2864A83-38FE-40C7-BE42-E0C32F01D021}" presName="node" presStyleLbl="node1" presStyleIdx="5" presStyleCnt="10">
        <dgm:presLayoutVars>
          <dgm:bulletEnabled val="1"/>
        </dgm:presLayoutVars>
      </dgm:prSet>
      <dgm:spPr/>
    </dgm:pt>
    <dgm:pt modelId="{8DDE3D4C-B008-4D6E-A4A4-58A4280C3CE7}" type="pres">
      <dgm:prSet presAssocID="{A2864A83-38FE-40C7-BE42-E0C32F01D021}" presName="spNode" presStyleCnt="0"/>
      <dgm:spPr/>
    </dgm:pt>
    <dgm:pt modelId="{82AA100B-8899-42D9-96B2-9C5084479B3A}" type="pres">
      <dgm:prSet presAssocID="{9C5C2B0C-91C0-4578-BC02-5CD6E5DBA430}" presName="sibTrans" presStyleLbl="sibTrans1D1" presStyleIdx="5" presStyleCnt="10"/>
      <dgm:spPr/>
    </dgm:pt>
    <dgm:pt modelId="{AADBF928-6D9B-4407-844B-EEA6F10A7B42}" type="pres">
      <dgm:prSet presAssocID="{5A70A88D-7F8D-4BB8-8240-1024101E684A}" presName="node" presStyleLbl="node1" presStyleIdx="6" presStyleCnt="10">
        <dgm:presLayoutVars>
          <dgm:bulletEnabled val="1"/>
        </dgm:presLayoutVars>
      </dgm:prSet>
      <dgm:spPr/>
    </dgm:pt>
    <dgm:pt modelId="{CA15417B-F981-4F25-8502-25F8B504D0A3}" type="pres">
      <dgm:prSet presAssocID="{5A70A88D-7F8D-4BB8-8240-1024101E684A}" presName="spNode" presStyleCnt="0"/>
      <dgm:spPr/>
    </dgm:pt>
    <dgm:pt modelId="{1405E65C-82F3-431B-94D8-67493BB3B4D4}" type="pres">
      <dgm:prSet presAssocID="{914B601E-EC98-436D-BC0C-DC6D68DFA0B2}" presName="sibTrans" presStyleLbl="sibTrans1D1" presStyleIdx="6" presStyleCnt="10"/>
      <dgm:spPr/>
    </dgm:pt>
    <dgm:pt modelId="{2EB0ECF5-EB21-412F-BF10-8583AF4B4BF2}" type="pres">
      <dgm:prSet presAssocID="{514687DB-18B7-49E8-9CB8-C5111E54BD6A}" presName="node" presStyleLbl="node1" presStyleIdx="7" presStyleCnt="10">
        <dgm:presLayoutVars>
          <dgm:bulletEnabled val="1"/>
        </dgm:presLayoutVars>
      </dgm:prSet>
      <dgm:spPr/>
    </dgm:pt>
    <dgm:pt modelId="{E28F0E3D-C82A-4D66-A3CE-72B83D61D9D5}" type="pres">
      <dgm:prSet presAssocID="{514687DB-18B7-49E8-9CB8-C5111E54BD6A}" presName="spNode" presStyleCnt="0"/>
      <dgm:spPr/>
    </dgm:pt>
    <dgm:pt modelId="{FAF853EE-8A81-4870-8B1B-76B8727A4309}" type="pres">
      <dgm:prSet presAssocID="{D1496BDD-1DDD-4740-9C35-43DB61CC392F}" presName="sibTrans" presStyleLbl="sibTrans1D1" presStyleIdx="7" presStyleCnt="10"/>
      <dgm:spPr/>
    </dgm:pt>
    <dgm:pt modelId="{E001A23E-BF1D-47F7-8728-31822510E8E4}" type="pres">
      <dgm:prSet presAssocID="{CF3E676F-7DF6-429C-BC32-FF793EF94ACD}" presName="node" presStyleLbl="node1" presStyleIdx="8" presStyleCnt="10">
        <dgm:presLayoutVars>
          <dgm:bulletEnabled val="1"/>
        </dgm:presLayoutVars>
      </dgm:prSet>
      <dgm:spPr/>
    </dgm:pt>
    <dgm:pt modelId="{50461D65-4DED-4D71-A9E7-480EEB30807B}" type="pres">
      <dgm:prSet presAssocID="{CF3E676F-7DF6-429C-BC32-FF793EF94ACD}" presName="spNode" presStyleCnt="0"/>
      <dgm:spPr/>
    </dgm:pt>
    <dgm:pt modelId="{EBE466CD-BDCF-4EE3-968B-0B0A00499364}" type="pres">
      <dgm:prSet presAssocID="{8EC24F4E-49DB-4AE0-8CBD-F21AE0981173}" presName="sibTrans" presStyleLbl="sibTrans1D1" presStyleIdx="8" presStyleCnt="10"/>
      <dgm:spPr/>
    </dgm:pt>
    <dgm:pt modelId="{B1623FA2-5E23-43AF-A96C-41362FE2AFF5}" type="pres">
      <dgm:prSet presAssocID="{6AD107F5-D1CB-45E5-8F7E-70442E074C23}" presName="node" presStyleLbl="node1" presStyleIdx="9" presStyleCnt="10">
        <dgm:presLayoutVars>
          <dgm:bulletEnabled val="1"/>
        </dgm:presLayoutVars>
      </dgm:prSet>
      <dgm:spPr/>
    </dgm:pt>
    <dgm:pt modelId="{702E34F1-8BAE-4F7E-B699-983FF537D185}" type="pres">
      <dgm:prSet presAssocID="{6AD107F5-D1CB-45E5-8F7E-70442E074C23}" presName="spNode" presStyleCnt="0"/>
      <dgm:spPr/>
    </dgm:pt>
    <dgm:pt modelId="{B60116B1-CDDE-445D-AA62-2D656162A832}" type="pres">
      <dgm:prSet presAssocID="{F6A9D151-51B1-4B2A-86B8-D188845C705E}" presName="sibTrans" presStyleLbl="sibTrans1D1" presStyleIdx="9" presStyleCnt="10"/>
      <dgm:spPr/>
    </dgm:pt>
  </dgm:ptLst>
  <dgm:cxnLst>
    <dgm:cxn modelId="{E2E1E113-2944-4936-9CA8-D03289E1B224}" type="presOf" srcId="{D2787AF1-5366-4712-AE49-0C31EC0E30C7}" destId="{DB5D8B6C-342E-4AE9-91A5-12B133AB8E7C}" srcOrd="0" destOrd="0" presId="urn:microsoft.com/office/officeart/2005/8/layout/cycle6"/>
    <dgm:cxn modelId="{DC96F819-F6DB-43D3-ACD2-347474620037}" type="presOf" srcId="{CF3E676F-7DF6-429C-BC32-FF793EF94ACD}" destId="{E001A23E-BF1D-47F7-8728-31822510E8E4}" srcOrd="0" destOrd="0" presId="urn:microsoft.com/office/officeart/2005/8/layout/cycle6"/>
    <dgm:cxn modelId="{F454981B-7BF9-4C78-B864-8A96F8001B11}" srcId="{C724E070-89C6-41B0-B9AF-16F9DD228C9C}" destId="{6A43F366-7EE6-48E7-A119-1ECC0182B6A6}" srcOrd="4" destOrd="0" parTransId="{C7113C4B-819F-4221-B7B6-85B3BAA90354}" sibTransId="{909D1778-45C1-42D1-A92E-6B1370C24122}"/>
    <dgm:cxn modelId="{08D8A41F-E1D4-4EB4-9E90-F3BC81300722}" type="presOf" srcId="{F6A9D151-51B1-4B2A-86B8-D188845C705E}" destId="{B60116B1-CDDE-445D-AA62-2D656162A832}" srcOrd="0" destOrd="0" presId="urn:microsoft.com/office/officeart/2005/8/layout/cycle6"/>
    <dgm:cxn modelId="{C2A22A21-8DAE-42C0-A45F-9DC95B877BEF}" srcId="{C724E070-89C6-41B0-B9AF-16F9DD228C9C}" destId="{49304A83-65F0-4949-A208-4F21E3483F4F}" srcOrd="3" destOrd="0" parTransId="{1577B6A9-706D-4AB0-A29F-ADABFB254DF0}" sibTransId="{724A12F0-643B-4FB9-8BB5-14641D016675}"/>
    <dgm:cxn modelId="{AB0EF525-789E-4F80-A413-B70D9E494B1F}" srcId="{C724E070-89C6-41B0-B9AF-16F9DD228C9C}" destId="{D413C5A9-0C6B-4F1C-A571-C8D31265EB54}" srcOrd="1" destOrd="0" parTransId="{3156CB9A-2B3E-4191-9F72-066F239F3EDE}" sibTransId="{97E9F498-4D5A-43A3-869D-75B5F62F6552}"/>
    <dgm:cxn modelId="{E7D5B22B-A3C3-4613-9946-C32FC7A090B4}" type="presOf" srcId="{C724E070-89C6-41B0-B9AF-16F9DD228C9C}" destId="{3CE643E2-FFCB-4907-95C5-FA32844AE5B9}" srcOrd="0" destOrd="0" presId="urn:microsoft.com/office/officeart/2005/8/layout/cycle6"/>
    <dgm:cxn modelId="{2E08B45C-E13C-4C48-96CA-AF6D8FE34C47}" type="presOf" srcId="{8EC24F4E-49DB-4AE0-8CBD-F21AE0981173}" destId="{EBE466CD-BDCF-4EE3-968B-0B0A00499364}" srcOrd="0" destOrd="0" presId="urn:microsoft.com/office/officeart/2005/8/layout/cycle6"/>
    <dgm:cxn modelId="{A906C161-4EA1-4834-8D22-B43C62AC2A53}" srcId="{C724E070-89C6-41B0-B9AF-16F9DD228C9C}" destId="{5A70A88D-7F8D-4BB8-8240-1024101E684A}" srcOrd="6" destOrd="0" parTransId="{70E035BB-1C36-40F3-B270-9C365A8E158C}" sibTransId="{914B601E-EC98-436D-BC0C-DC6D68DFA0B2}"/>
    <dgm:cxn modelId="{198F7264-9FB0-45D0-8330-3718BBE1F948}" type="presOf" srcId="{7109FB92-E617-4C5A-AFDD-A8FB65D3E28D}" destId="{8FB71143-4CDA-4687-A740-66360F112C4F}" srcOrd="0" destOrd="0" presId="urn:microsoft.com/office/officeart/2005/8/layout/cycle6"/>
    <dgm:cxn modelId="{25C05D4C-A84C-45EC-89BE-BFE49ADB7455}" type="presOf" srcId="{97E9F498-4D5A-43A3-869D-75B5F62F6552}" destId="{1643245E-597C-424B-9A2A-F605DD917617}" srcOrd="0" destOrd="0" presId="urn:microsoft.com/office/officeart/2005/8/layout/cycle6"/>
    <dgm:cxn modelId="{27829471-E594-4775-8674-B9F054163092}" type="presOf" srcId="{49304A83-65F0-4949-A208-4F21E3483F4F}" destId="{1138B2E4-A258-4322-AC09-16E43150BAD6}" srcOrd="0" destOrd="0" presId="urn:microsoft.com/office/officeart/2005/8/layout/cycle6"/>
    <dgm:cxn modelId="{D677AB54-67D5-4994-915A-B08E3590726E}" type="presOf" srcId="{6AD107F5-D1CB-45E5-8F7E-70442E074C23}" destId="{B1623FA2-5E23-43AF-A96C-41362FE2AFF5}" srcOrd="0" destOrd="0" presId="urn:microsoft.com/office/officeart/2005/8/layout/cycle6"/>
    <dgm:cxn modelId="{C3357478-A4F0-4973-9746-23404C39D67F}" type="presOf" srcId="{724A12F0-643B-4FB9-8BB5-14641D016675}" destId="{C9E5B615-2572-4377-BAF1-AEAA458E4839}" srcOrd="0" destOrd="0" presId="urn:microsoft.com/office/officeart/2005/8/layout/cycle6"/>
    <dgm:cxn modelId="{241A4A7D-3CC3-4CC9-AE32-FF039C28918F}" type="presOf" srcId="{5A70A88D-7F8D-4BB8-8240-1024101E684A}" destId="{AADBF928-6D9B-4407-844B-EEA6F10A7B42}" srcOrd="0" destOrd="0" presId="urn:microsoft.com/office/officeart/2005/8/layout/cycle6"/>
    <dgm:cxn modelId="{0BCDBD87-4EC2-412F-A81F-D7F233AEB437}" type="presOf" srcId="{914B601E-EC98-436D-BC0C-DC6D68DFA0B2}" destId="{1405E65C-82F3-431B-94D8-67493BB3B4D4}" srcOrd="0" destOrd="0" presId="urn:microsoft.com/office/officeart/2005/8/layout/cycle6"/>
    <dgm:cxn modelId="{3943BE8B-4954-42F3-A1C8-68FB459C224D}" type="presOf" srcId="{6A43F366-7EE6-48E7-A119-1ECC0182B6A6}" destId="{FFDC5808-80EF-4D56-AD40-1DAAEC41B1DA}" srcOrd="0" destOrd="0" presId="urn:microsoft.com/office/officeart/2005/8/layout/cycle6"/>
    <dgm:cxn modelId="{BCFF4A99-BCEB-42B8-AB78-4A3BB6744694}" srcId="{C724E070-89C6-41B0-B9AF-16F9DD228C9C}" destId="{A2864A83-38FE-40C7-BE42-E0C32F01D021}" srcOrd="5" destOrd="0" parTransId="{E744A278-1A7F-42CE-BF07-23EC49E4F6A3}" sibTransId="{9C5C2B0C-91C0-4578-BC02-5CD6E5DBA430}"/>
    <dgm:cxn modelId="{73CCCD9D-43CF-419C-A3ED-7205FF6FE44C}" srcId="{C724E070-89C6-41B0-B9AF-16F9DD228C9C}" destId="{D2787AF1-5366-4712-AE49-0C31EC0E30C7}" srcOrd="2" destOrd="0" parTransId="{D4BE015E-2E3E-459A-BEE6-0BFD263B70CB}" sibTransId="{1C0AECE5-C01D-4762-80CF-71CC84A4DC3E}"/>
    <dgm:cxn modelId="{C632E6B4-91F5-4D1E-B634-224F4F678686}" srcId="{C724E070-89C6-41B0-B9AF-16F9DD228C9C}" destId="{514687DB-18B7-49E8-9CB8-C5111E54BD6A}" srcOrd="7" destOrd="0" parTransId="{3A5B9418-C538-4C53-B8C7-2EE4AC80AA23}" sibTransId="{D1496BDD-1DDD-4740-9C35-43DB61CC392F}"/>
    <dgm:cxn modelId="{9E8B3EB7-D86C-44F8-9954-B00906A8BF92}" type="presOf" srcId="{D413C5A9-0C6B-4F1C-A571-C8D31265EB54}" destId="{20D9BD45-63A9-42D3-BCE9-B8504703E632}" srcOrd="0" destOrd="0" presId="urn:microsoft.com/office/officeart/2005/8/layout/cycle6"/>
    <dgm:cxn modelId="{99486CB7-AF26-4F35-8CF9-8E16D69A2255}" type="presOf" srcId="{909D1778-45C1-42D1-A92E-6B1370C24122}" destId="{B5377EA6-5087-464B-B4E5-7988C4110A69}" srcOrd="0" destOrd="0" presId="urn:microsoft.com/office/officeart/2005/8/layout/cycle6"/>
    <dgm:cxn modelId="{EEFAC6CA-5B36-4663-AA13-1D249CAFFB72}" type="presOf" srcId="{D1496BDD-1DDD-4740-9C35-43DB61CC392F}" destId="{FAF853EE-8A81-4870-8B1B-76B8727A4309}" srcOrd="0" destOrd="0" presId="urn:microsoft.com/office/officeart/2005/8/layout/cycle6"/>
    <dgm:cxn modelId="{BFBBB9CC-5F5F-49EA-A676-C8FB399412FE}" type="presOf" srcId="{B1495243-7D97-4238-9C3C-FAC559D16C01}" destId="{656B5241-84E9-4D36-BB0A-E2996B1FC7F2}" srcOrd="0" destOrd="0" presId="urn:microsoft.com/office/officeart/2005/8/layout/cycle6"/>
    <dgm:cxn modelId="{D64558D1-4385-4455-9D46-25D13E6E54C4}" type="presOf" srcId="{514687DB-18B7-49E8-9CB8-C5111E54BD6A}" destId="{2EB0ECF5-EB21-412F-BF10-8583AF4B4BF2}" srcOrd="0" destOrd="0" presId="urn:microsoft.com/office/officeart/2005/8/layout/cycle6"/>
    <dgm:cxn modelId="{BBC264D6-FBAD-4CD7-937D-30D7FF2928E3}" type="presOf" srcId="{9C5C2B0C-91C0-4578-BC02-5CD6E5DBA430}" destId="{82AA100B-8899-42D9-96B2-9C5084479B3A}" srcOrd="0" destOrd="0" presId="urn:microsoft.com/office/officeart/2005/8/layout/cycle6"/>
    <dgm:cxn modelId="{D27268D8-8102-481B-AF5D-6270059BA7AC}" srcId="{C724E070-89C6-41B0-B9AF-16F9DD228C9C}" destId="{CF3E676F-7DF6-429C-BC32-FF793EF94ACD}" srcOrd="8" destOrd="0" parTransId="{535A4614-B24B-4092-B457-D3A377F26E0D}" sibTransId="{8EC24F4E-49DB-4AE0-8CBD-F21AE0981173}"/>
    <dgm:cxn modelId="{918497E4-09CC-41B5-B8C5-8E9EE7C2B270}" type="presOf" srcId="{A2864A83-38FE-40C7-BE42-E0C32F01D021}" destId="{64B28788-D3D2-4F36-AACD-6656C49A0AB1}" srcOrd="0" destOrd="0" presId="urn:microsoft.com/office/officeart/2005/8/layout/cycle6"/>
    <dgm:cxn modelId="{4C7F1CE7-403C-4546-B99A-899F885C98F5}" srcId="{C724E070-89C6-41B0-B9AF-16F9DD228C9C}" destId="{B1495243-7D97-4238-9C3C-FAC559D16C01}" srcOrd="0" destOrd="0" parTransId="{22691077-DD4A-4B79-A5CA-3C0D902F52AC}" sibTransId="{7109FB92-E617-4C5A-AFDD-A8FB65D3E28D}"/>
    <dgm:cxn modelId="{AD71C8E9-FCE0-4DF5-B177-F4FD0FA66C50}" srcId="{C724E070-89C6-41B0-B9AF-16F9DD228C9C}" destId="{6AD107F5-D1CB-45E5-8F7E-70442E074C23}" srcOrd="9" destOrd="0" parTransId="{291BC007-875F-4604-88C7-1D0028A86862}" sibTransId="{F6A9D151-51B1-4B2A-86B8-D188845C705E}"/>
    <dgm:cxn modelId="{9C5D46F9-0B80-4784-86D6-67F84535700D}" type="presOf" srcId="{1C0AECE5-C01D-4762-80CF-71CC84A4DC3E}" destId="{AFB17E8E-E62E-42A6-AA3D-E374CE6E6E5E}" srcOrd="0" destOrd="0" presId="urn:microsoft.com/office/officeart/2005/8/layout/cycle6"/>
    <dgm:cxn modelId="{32B65642-CF44-414C-B679-8999B75853DD}" type="presParOf" srcId="{3CE643E2-FFCB-4907-95C5-FA32844AE5B9}" destId="{656B5241-84E9-4D36-BB0A-E2996B1FC7F2}" srcOrd="0" destOrd="0" presId="urn:microsoft.com/office/officeart/2005/8/layout/cycle6"/>
    <dgm:cxn modelId="{386E87F8-ED7A-4052-8C05-E5C24008C0F6}" type="presParOf" srcId="{3CE643E2-FFCB-4907-95C5-FA32844AE5B9}" destId="{92F3096D-4A41-408C-B99E-C95D107F8074}" srcOrd="1" destOrd="0" presId="urn:microsoft.com/office/officeart/2005/8/layout/cycle6"/>
    <dgm:cxn modelId="{827021A6-E2B7-4448-A7C7-0A351750FC1A}" type="presParOf" srcId="{3CE643E2-FFCB-4907-95C5-FA32844AE5B9}" destId="{8FB71143-4CDA-4687-A740-66360F112C4F}" srcOrd="2" destOrd="0" presId="urn:microsoft.com/office/officeart/2005/8/layout/cycle6"/>
    <dgm:cxn modelId="{EF93CAE8-0F5E-4987-8172-3DEA802C86C8}" type="presParOf" srcId="{3CE643E2-FFCB-4907-95C5-FA32844AE5B9}" destId="{20D9BD45-63A9-42D3-BCE9-B8504703E632}" srcOrd="3" destOrd="0" presId="urn:microsoft.com/office/officeart/2005/8/layout/cycle6"/>
    <dgm:cxn modelId="{480B7636-13AE-4943-AFB4-B432C5645F78}" type="presParOf" srcId="{3CE643E2-FFCB-4907-95C5-FA32844AE5B9}" destId="{A6837087-5329-4B6D-8922-0965452EC549}" srcOrd="4" destOrd="0" presId="urn:microsoft.com/office/officeart/2005/8/layout/cycle6"/>
    <dgm:cxn modelId="{72C67941-277C-4B30-83AC-2B6E3A160908}" type="presParOf" srcId="{3CE643E2-FFCB-4907-95C5-FA32844AE5B9}" destId="{1643245E-597C-424B-9A2A-F605DD917617}" srcOrd="5" destOrd="0" presId="urn:microsoft.com/office/officeart/2005/8/layout/cycle6"/>
    <dgm:cxn modelId="{7886288E-7C01-44AD-805A-8B6DF46DB0A6}" type="presParOf" srcId="{3CE643E2-FFCB-4907-95C5-FA32844AE5B9}" destId="{DB5D8B6C-342E-4AE9-91A5-12B133AB8E7C}" srcOrd="6" destOrd="0" presId="urn:microsoft.com/office/officeart/2005/8/layout/cycle6"/>
    <dgm:cxn modelId="{45CA4C3F-C14F-491D-8369-127B58EA0D5C}" type="presParOf" srcId="{3CE643E2-FFCB-4907-95C5-FA32844AE5B9}" destId="{7D7744AB-81E4-45A9-921E-9D16E4DE3290}" srcOrd="7" destOrd="0" presId="urn:microsoft.com/office/officeart/2005/8/layout/cycle6"/>
    <dgm:cxn modelId="{D84A433B-3E6F-4972-82D8-2F82CA8E2E1B}" type="presParOf" srcId="{3CE643E2-FFCB-4907-95C5-FA32844AE5B9}" destId="{AFB17E8E-E62E-42A6-AA3D-E374CE6E6E5E}" srcOrd="8" destOrd="0" presId="urn:microsoft.com/office/officeart/2005/8/layout/cycle6"/>
    <dgm:cxn modelId="{6C392B07-F27C-4B07-A601-F6D4522D52C7}" type="presParOf" srcId="{3CE643E2-FFCB-4907-95C5-FA32844AE5B9}" destId="{1138B2E4-A258-4322-AC09-16E43150BAD6}" srcOrd="9" destOrd="0" presId="urn:microsoft.com/office/officeart/2005/8/layout/cycle6"/>
    <dgm:cxn modelId="{56373610-8FBF-411A-8648-91E21B9D7D8B}" type="presParOf" srcId="{3CE643E2-FFCB-4907-95C5-FA32844AE5B9}" destId="{19BFA43B-BA12-4E20-9426-350F34D3221D}" srcOrd="10" destOrd="0" presId="urn:microsoft.com/office/officeart/2005/8/layout/cycle6"/>
    <dgm:cxn modelId="{F0840734-6BA9-4414-918C-613A4881A8AF}" type="presParOf" srcId="{3CE643E2-FFCB-4907-95C5-FA32844AE5B9}" destId="{C9E5B615-2572-4377-BAF1-AEAA458E4839}" srcOrd="11" destOrd="0" presId="urn:microsoft.com/office/officeart/2005/8/layout/cycle6"/>
    <dgm:cxn modelId="{8B596E02-F2C5-4A7D-AD67-40BE7E9EF1D3}" type="presParOf" srcId="{3CE643E2-FFCB-4907-95C5-FA32844AE5B9}" destId="{FFDC5808-80EF-4D56-AD40-1DAAEC41B1DA}" srcOrd="12" destOrd="0" presId="urn:microsoft.com/office/officeart/2005/8/layout/cycle6"/>
    <dgm:cxn modelId="{7572A160-91AB-4EF6-AF8E-5920C2C45CCC}" type="presParOf" srcId="{3CE643E2-FFCB-4907-95C5-FA32844AE5B9}" destId="{219AECDD-AB4D-48EC-99F4-EF43B10124A8}" srcOrd="13" destOrd="0" presId="urn:microsoft.com/office/officeart/2005/8/layout/cycle6"/>
    <dgm:cxn modelId="{405F783C-2F66-42B7-A2E3-71AFFF19C860}" type="presParOf" srcId="{3CE643E2-FFCB-4907-95C5-FA32844AE5B9}" destId="{B5377EA6-5087-464B-B4E5-7988C4110A69}" srcOrd="14" destOrd="0" presId="urn:microsoft.com/office/officeart/2005/8/layout/cycle6"/>
    <dgm:cxn modelId="{6388E73C-0E0E-4A37-8973-9CFF0E8B876B}" type="presParOf" srcId="{3CE643E2-FFCB-4907-95C5-FA32844AE5B9}" destId="{64B28788-D3D2-4F36-AACD-6656C49A0AB1}" srcOrd="15" destOrd="0" presId="urn:microsoft.com/office/officeart/2005/8/layout/cycle6"/>
    <dgm:cxn modelId="{5D3BD7CD-BAE8-4175-8FC1-E91C288B2439}" type="presParOf" srcId="{3CE643E2-FFCB-4907-95C5-FA32844AE5B9}" destId="{8DDE3D4C-B008-4D6E-A4A4-58A4280C3CE7}" srcOrd="16" destOrd="0" presId="urn:microsoft.com/office/officeart/2005/8/layout/cycle6"/>
    <dgm:cxn modelId="{B2C207E5-7852-47DD-A668-A0F9886FDF3E}" type="presParOf" srcId="{3CE643E2-FFCB-4907-95C5-FA32844AE5B9}" destId="{82AA100B-8899-42D9-96B2-9C5084479B3A}" srcOrd="17" destOrd="0" presId="urn:microsoft.com/office/officeart/2005/8/layout/cycle6"/>
    <dgm:cxn modelId="{73B2972E-D301-4FDF-8B90-7541E4F221E2}" type="presParOf" srcId="{3CE643E2-FFCB-4907-95C5-FA32844AE5B9}" destId="{AADBF928-6D9B-4407-844B-EEA6F10A7B42}" srcOrd="18" destOrd="0" presId="urn:microsoft.com/office/officeart/2005/8/layout/cycle6"/>
    <dgm:cxn modelId="{6EA5F82D-FD67-409E-890C-26EACD34CE81}" type="presParOf" srcId="{3CE643E2-FFCB-4907-95C5-FA32844AE5B9}" destId="{CA15417B-F981-4F25-8502-25F8B504D0A3}" srcOrd="19" destOrd="0" presId="urn:microsoft.com/office/officeart/2005/8/layout/cycle6"/>
    <dgm:cxn modelId="{BF33E133-A908-42FB-A579-E7ECD74793D4}" type="presParOf" srcId="{3CE643E2-FFCB-4907-95C5-FA32844AE5B9}" destId="{1405E65C-82F3-431B-94D8-67493BB3B4D4}" srcOrd="20" destOrd="0" presId="urn:microsoft.com/office/officeart/2005/8/layout/cycle6"/>
    <dgm:cxn modelId="{92BF28C7-450C-43E0-A1C7-F004FE116B3D}" type="presParOf" srcId="{3CE643E2-FFCB-4907-95C5-FA32844AE5B9}" destId="{2EB0ECF5-EB21-412F-BF10-8583AF4B4BF2}" srcOrd="21" destOrd="0" presId="urn:microsoft.com/office/officeart/2005/8/layout/cycle6"/>
    <dgm:cxn modelId="{B8101154-D0D9-4D8E-81F4-1F6165E53311}" type="presParOf" srcId="{3CE643E2-FFCB-4907-95C5-FA32844AE5B9}" destId="{E28F0E3D-C82A-4D66-A3CE-72B83D61D9D5}" srcOrd="22" destOrd="0" presId="urn:microsoft.com/office/officeart/2005/8/layout/cycle6"/>
    <dgm:cxn modelId="{6E03B9BF-1BE9-44FE-BD74-C7D72182BE78}" type="presParOf" srcId="{3CE643E2-FFCB-4907-95C5-FA32844AE5B9}" destId="{FAF853EE-8A81-4870-8B1B-76B8727A4309}" srcOrd="23" destOrd="0" presId="urn:microsoft.com/office/officeart/2005/8/layout/cycle6"/>
    <dgm:cxn modelId="{77E88D07-80A7-4200-9003-0854C27D9050}" type="presParOf" srcId="{3CE643E2-FFCB-4907-95C5-FA32844AE5B9}" destId="{E001A23E-BF1D-47F7-8728-31822510E8E4}" srcOrd="24" destOrd="0" presId="urn:microsoft.com/office/officeart/2005/8/layout/cycle6"/>
    <dgm:cxn modelId="{4E73A768-92B5-4697-B599-8024A76B8650}" type="presParOf" srcId="{3CE643E2-FFCB-4907-95C5-FA32844AE5B9}" destId="{50461D65-4DED-4D71-A9E7-480EEB30807B}" srcOrd="25" destOrd="0" presId="urn:microsoft.com/office/officeart/2005/8/layout/cycle6"/>
    <dgm:cxn modelId="{4FCE46FD-8DDB-4781-97F0-3AD6D3B35DC2}" type="presParOf" srcId="{3CE643E2-FFCB-4907-95C5-FA32844AE5B9}" destId="{EBE466CD-BDCF-4EE3-968B-0B0A00499364}" srcOrd="26" destOrd="0" presId="urn:microsoft.com/office/officeart/2005/8/layout/cycle6"/>
    <dgm:cxn modelId="{F22A09EC-B6E2-4379-BA49-B1C0E3F1D5A7}" type="presParOf" srcId="{3CE643E2-FFCB-4907-95C5-FA32844AE5B9}" destId="{B1623FA2-5E23-43AF-A96C-41362FE2AFF5}" srcOrd="27" destOrd="0" presId="urn:microsoft.com/office/officeart/2005/8/layout/cycle6"/>
    <dgm:cxn modelId="{572B1F1F-899E-48CD-92ED-B713969C4184}" type="presParOf" srcId="{3CE643E2-FFCB-4907-95C5-FA32844AE5B9}" destId="{702E34F1-8BAE-4F7E-B699-983FF537D185}" srcOrd="28" destOrd="0" presId="urn:microsoft.com/office/officeart/2005/8/layout/cycle6"/>
    <dgm:cxn modelId="{5360F717-44EA-45B8-BE89-E810ACCEE65B}" type="presParOf" srcId="{3CE643E2-FFCB-4907-95C5-FA32844AE5B9}" destId="{B60116B1-CDDE-445D-AA62-2D656162A832}" srcOrd="29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788C3B-86C4-4E02-9E0D-E2ED08586BCA}">
      <dsp:nvSpPr>
        <dsp:cNvPr id="0" name=""/>
        <dsp:cNvSpPr/>
      </dsp:nvSpPr>
      <dsp:spPr>
        <a:xfrm rot="5400000">
          <a:off x="1186253" y="622117"/>
          <a:ext cx="545559" cy="6211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89A59C-F37C-4188-BBF5-ECFFA122AE42}">
      <dsp:nvSpPr>
        <dsp:cNvPr id="0" name=""/>
        <dsp:cNvSpPr/>
      </dsp:nvSpPr>
      <dsp:spPr>
        <a:xfrm>
          <a:off x="913842" y="22110"/>
          <a:ext cx="1332003" cy="642851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/>
            <a:t>Introduction</a:t>
          </a:r>
          <a:endParaRPr lang="en-US" sz="1200" kern="1200" dirty="0"/>
        </a:p>
      </dsp:txBody>
      <dsp:txXfrm>
        <a:off x="945229" y="53497"/>
        <a:ext cx="1269229" cy="580077"/>
      </dsp:txXfrm>
    </dsp:sp>
    <dsp:sp modelId="{405A4EF4-9CE8-4074-B1D2-8E23F0E1BB88}">
      <dsp:nvSpPr>
        <dsp:cNvPr id="0" name=""/>
        <dsp:cNvSpPr/>
      </dsp:nvSpPr>
      <dsp:spPr>
        <a:xfrm>
          <a:off x="2039044" y="83421"/>
          <a:ext cx="667957" cy="519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3F78A2-E4DB-42F2-89FE-67365A4BD6BF}">
      <dsp:nvSpPr>
        <dsp:cNvPr id="0" name=""/>
        <dsp:cNvSpPr/>
      </dsp:nvSpPr>
      <dsp:spPr>
        <a:xfrm rot="5400000">
          <a:off x="2046970" y="1344251"/>
          <a:ext cx="545559" cy="6211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D572B15-BA8F-4F24-81B2-89CDFAB8E645}">
      <dsp:nvSpPr>
        <dsp:cNvPr id="0" name=""/>
        <dsp:cNvSpPr/>
      </dsp:nvSpPr>
      <dsp:spPr>
        <a:xfrm>
          <a:off x="1774558" y="744244"/>
          <a:ext cx="1332003" cy="642851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/>
            <a:t>Data Gathering</a:t>
          </a:r>
          <a:endParaRPr lang="en-US" sz="1200" kern="1200" dirty="0"/>
        </a:p>
      </dsp:txBody>
      <dsp:txXfrm>
        <a:off x="1805945" y="775631"/>
        <a:ext cx="1269229" cy="580077"/>
      </dsp:txXfrm>
    </dsp:sp>
    <dsp:sp modelId="{7A7772D1-CC87-4C61-811C-AC0AD1399D3E}">
      <dsp:nvSpPr>
        <dsp:cNvPr id="0" name=""/>
        <dsp:cNvSpPr/>
      </dsp:nvSpPr>
      <dsp:spPr>
        <a:xfrm>
          <a:off x="2899760" y="805555"/>
          <a:ext cx="667957" cy="519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D6F03A-B206-4027-9701-CCD99311E6BE}">
      <dsp:nvSpPr>
        <dsp:cNvPr id="0" name=""/>
        <dsp:cNvSpPr/>
      </dsp:nvSpPr>
      <dsp:spPr>
        <a:xfrm rot="5400000">
          <a:off x="2907687" y="2066384"/>
          <a:ext cx="545559" cy="6211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67F3744-0D6A-4E4D-8E7F-7AC8AF5A175E}">
      <dsp:nvSpPr>
        <dsp:cNvPr id="0" name=""/>
        <dsp:cNvSpPr/>
      </dsp:nvSpPr>
      <dsp:spPr>
        <a:xfrm>
          <a:off x="2635275" y="1466378"/>
          <a:ext cx="1332003" cy="642851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/>
            <a:t>Text Preprocessing &amp; Data visualization</a:t>
          </a:r>
          <a:endParaRPr lang="en-US" sz="1200" kern="1200" dirty="0"/>
        </a:p>
      </dsp:txBody>
      <dsp:txXfrm>
        <a:off x="2666662" y="1497765"/>
        <a:ext cx="1269229" cy="580077"/>
      </dsp:txXfrm>
    </dsp:sp>
    <dsp:sp modelId="{DF326227-3E0D-4EC7-886C-55D7C59FD524}">
      <dsp:nvSpPr>
        <dsp:cNvPr id="0" name=""/>
        <dsp:cNvSpPr/>
      </dsp:nvSpPr>
      <dsp:spPr>
        <a:xfrm>
          <a:off x="3760477" y="1527688"/>
          <a:ext cx="667957" cy="519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111CDE-D872-4716-8B22-29ADA3FC04EC}">
      <dsp:nvSpPr>
        <dsp:cNvPr id="0" name=""/>
        <dsp:cNvSpPr/>
      </dsp:nvSpPr>
      <dsp:spPr>
        <a:xfrm rot="5400000">
          <a:off x="3768403" y="2788518"/>
          <a:ext cx="545559" cy="6211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A62C3F9-BEAF-4F9A-A7B3-E4971ED22372}">
      <dsp:nvSpPr>
        <dsp:cNvPr id="0" name=""/>
        <dsp:cNvSpPr/>
      </dsp:nvSpPr>
      <dsp:spPr>
        <a:xfrm>
          <a:off x="3495992" y="2188512"/>
          <a:ext cx="1332003" cy="642851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/>
            <a:t>Modeling</a:t>
          </a:r>
          <a:endParaRPr lang="en-US" sz="1200" kern="1200" dirty="0"/>
        </a:p>
      </dsp:txBody>
      <dsp:txXfrm>
        <a:off x="3527379" y="2219899"/>
        <a:ext cx="1269229" cy="580077"/>
      </dsp:txXfrm>
    </dsp:sp>
    <dsp:sp modelId="{36B458B6-9493-43AA-91AF-D0210E9C03B2}">
      <dsp:nvSpPr>
        <dsp:cNvPr id="0" name=""/>
        <dsp:cNvSpPr/>
      </dsp:nvSpPr>
      <dsp:spPr>
        <a:xfrm>
          <a:off x="4621194" y="2249822"/>
          <a:ext cx="667957" cy="519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81497-39AE-477C-81FC-FFD47CED8693}">
      <dsp:nvSpPr>
        <dsp:cNvPr id="0" name=""/>
        <dsp:cNvSpPr/>
      </dsp:nvSpPr>
      <dsp:spPr>
        <a:xfrm>
          <a:off x="4356708" y="2910646"/>
          <a:ext cx="1332003" cy="642851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/>
            <a:t>Conclusion</a:t>
          </a:r>
        </a:p>
      </dsp:txBody>
      <dsp:txXfrm>
        <a:off x="4388095" y="2942033"/>
        <a:ext cx="1269229" cy="5800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F35BD9-769B-4C1D-B0B7-CC5FC35E7433}">
      <dsp:nvSpPr>
        <dsp:cNvPr id="0" name=""/>
        <dsp:cNvSpPr/>
      </dsp:nvSpPr>
      <dsp:spPr>
        <a:xfrm>
          <a:off x="4182102" y="2160104"/>
          <a:ext cx="741385" cy="159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0692" y="0"/>
              </a:lnTo>
              <a:lnTo>
                <a:pt x="370692" y="1593978"/>
              </a:lnTo>
              <a:lnTo>
                <a:pt x="741385" y="15939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4100C2-0BDF-48E7-971C-218CAB1C0A8C}">
      <dsp:nvSpPr>
        <dsp:cNvPr id="0" name=""/>
        <dsp:cNvSpPr/>
      </dsp:nvSpPr>
      <dsp:spPr>
        <a:xfrm>
          <a:off x="4182102" y="2114384"/>
          <a:ext cx="7413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41385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782EBC-A625-4941-B58F-E7371E7BEBDE}">
      <dsp:nvSpPr>
        <dsp:cNvPr id="0" name=""/>
        <dsp:cNvSpPr/>
      </dsp:nvSpPr>
      <dsp:spPr>
        <a:xfrm>
          <a:off x="4182102" y="566126"/>
          <a:ext cx="741385" cy="1593978"/>
        </a:xfrm>
        <a:custGeom>
          <a:avLst/>
          <a:gdLst/>
          <a:ahLst/>
          <a:cxnLst/>
          <a:rect l="0" t="0" r="0" b="0"/>
          <a:pathLst>
            <a:path>
              <a:moveTo>
                <a:pt x="0" y="1593978"/>
              </a:moveTo>
              <a:lnTo>
                <a:pt x="370692" y="1593978"/>
              </a:lnTo>
              <a:lnTo>
                <a:pt x="370692" y="0"/>
              </a:lnTo>
              <a:lnTo>
                <a:pt x="74138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C04BC-94F3-4736-9AB9-0E53B5817F44}">
      <dsp:nvSpPr>
        <dsp:cNvPr id="0" name=""/>
        <dsp:cNvSpPr/>
      </dsp:nvSpPr>
      <dsp:spPr>
        <a:xfrm>
          <a:off x="475175" y="1594798"/>
          <a:ext cx="3706926" cy="11306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K-Means parameters </a:t>
          </a:r>
          <a:endParaRPr lang="ar-SA" sz="2500" kern="1200" dirty="0"/>
        </a:p>
      </dsp:txBody>
      <dsp:txXfrm>
        <a:off x="475175" y="1594798"/>
        <a:ext cx="3706926" cy="1130612"/>
      </dsp:txXfrm>
    </dsp:sp>
    <dsp:sp modelId="{EAC0FA0C-B25C-4E13-8115-61E876CF95B2}">
      <dsp:nvSpPr>
        <dsp:cNvPr id="0" name=""/>
        <dsp:cNvSpPr/>
      </dsp:nvSpPr>
      <dsp:spPr>
        <a:xfrm>
          <a:off x="4923487" y="819"/>
          <a:ext cx="3706926" cy="11306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n_clusters = 2</a:t>
          </a:r>
          <a:endParaRPr lang="ar-SA" sz="2500" kern="1200" dirty="0"/>
        </a:p>
      </dsp:txBody>
      <dsp:txXfrm>
        <a:off x="4923487" y="819"/>
        <a:ext cx="3706926" cy="1130612"/>
      </dsp:txXfrm>
    </dsp:sp>
    <dsp:sp modelId="{5B15F685-FBAB-4E78-B100-DFF5A23262E8}">
      <dsp:nvSpPr>
        <dsp:cNvPr id="0" name=""/>
        <dsp:cNvSpPr/>
      </dsp:nvSpPr>
      <dsp:spPr>
        <a:xfrm>
          <a:off x="4923487" y="1594798"/>
          <a:ext cx="3706926" cy="11306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max_iter = 100</a:t>
          </a:r>
          <a:endParaRPr lang="ar-SA" sz="2500" kern="1200" dirty="0"/>
        </a:p>
      </dsp:txBody>
      <dsp:txXfrm>
        <a:off x="4923487" y="1594798"/>
        <a:ext cx="3706926" cy="1130612"/>
      </dsp:txXfrm>
    </dsp:sp>
    <dsp:sp modelId="{DB28684B-D581-49CC-A58F-508CF42EDF46}">
      <dsp:nvSpPr>
        <dsp:cNvPr id="0" name=""/>
        <dsp:cNvSpPr/>
      </dsp:nvSpPr>
      <dsp:spPr>
        <a:xfrm>
          <a:off x="4923487" y="3188776"/>
          <a:ext cx="3706926" cy="11306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n_init</a:t>
          </a:r>
          <a:r>
            <a:rPr lang="en-US" sz="2500" kern="1200" dirty="0"/>
            <a:t> = 1</a:t>
          </a:r>
          <a:endParaRPr lang="ar-SA" sz="2500" kern="1200" dirty="0"/>
        </a:p>
      </dsp:txBody>
      <dsp:txXfrm>
        <a:off x="4923487" y="3188776"/>
        <a:ext cx="3706926" cy="11306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772769-445A-45FB-806E-B97AFB055B3C}">
      <dsp:nvSpPr>
        <dsp:cNvPr id="0" name=""/>
        <dsp:cNvSpPr/>
      </dsp:nvSpPr>
      <dsp:spPr>
        <a:xfrm>
          <a:off x="9858969" y="3049833"/>
          <a:ext cx="91440" cy="2367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67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D204BB-7F75-4D3A-AF13-72D2AD2D1C1E}">
      <dsp:nvSpPr>
        <dsp:cNvPr id="0" name=""/>
        <dsp:cNvSpPr/>
      </dsp:nvSpPr>
      <dsp:spPr>
        <a:xfrm>
          <a:off x="6184268" y="2234026"/>
          <a:ext cx="3720421" cy="236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039"/>
              </a:lnTo>
              <a:lnTo>
                <a:pt x="3720421" y="125039"/>
              </a:lnTo>
              <a:lnTo>
                <a:pt x="3720421" y="2367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0E52CB-F864-47B0-9E79-08B064012F94}">
      <dsp:nvSpPr>
        <dsp:cNvPr id="0" name=""/>
        <dsp:cNvSpPr/>
      </dsp:nvSpPr>
      <dsp:spPr>
        <a:xfrm>
          <a:off x="7643255" y="3049833"/>
          <a:ext cx="676440" cy="236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039"/>
              </a:lnTo>
              <a:lnTo>
                <a:pt x="676440" y="125039"/>
              </a:lnTo>
              <a:lnTo>
                <a:pt x="676440" y="2367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1969A9-B2B8-4A45-B3CC-E427FB9D6F79}">
      <dsp:nvSpPr>
        <dsp:cNvPr id="0" name=""/>
        <dsp:cNvSpPr/>
      </dsp:nvSpPr>
      <dsp:spPr>
        <a:xfrm>
          <a:off x="6966815" y="3049833"/>
          <a:ext cx="676440" cy="236771"/>
        </a:xfrm>
        <a:custGeom>
          <a:avLst/>
          <a:gdLst/>
          <a:ahLst/>
          <a:cxnLst/>
          <a:rect l="0" t="0" r="0" b="0"/>
          <a:pathLst>
            <a:path>
              <a:moveTo>
                <a:pt x="676440" y="0"/>
              </a:moveTo>
              <a:lnTo>
                <a:pt x="676440" y="125039"/>
              </a:lnTo>
              <a:lnTo>
                <a:pt x="0" y="125039"/>
              </a:lnTo>
              <a:lnTo>
                <a:pt x="0" y="2367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9CE495-4CAE-48D3-BE86-DABC23C3ECB4}">
      <dsp:nvSpPr>
        <dsp:cNvPr id="0" name=""/>
        <dsp:cNvSpPr/>
      </dsp:nvSpPr>
      <dsp:spPr>
        <a:xfrm>
          <a:off x="6184268" y="2234026"/>
          <a:ext cx="1458987" cy="236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039"/>
              </a:lnTo>
              <a:lnTo>
                <a:pt x="1458987" y="125039"/>
              </a:lnTo>
              <a:lnTo>
                <a:pt x="1458987" y="2367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804196-7406-441C-A997-044A82742DC1}">
      <dsp:nvSpPr>
        <dsp:cNvPr id="0" name=""/>
        <dsp:cNvSpPr/>
      </dsp:nvSpPr>
      <dsp:spPr>
        <a:xfrm>
          <a:off x="4097672" y="3050934"/>
          <a:ext cx="598217" cy="1035850"/>
        </a:xfrm>
        <a:custGeom>
          <a:avLst/>
          <a:gdLst/>
          <a:ahLst/>
          <a:cxnLst/>
          <a:rect l="0" t="0" r="0" b="0"/>
          <a:pathLst>
            <a:path>
              <a:moveTo>
                <a:pt x="598217" y="0"/>
              </a:moveTo>
              <a:lnTo>
                <a:pt x="598217" y="924117"/>
              </a:lnTo>
              <a:lnTo>
                <a:pt x="0" y="924117"/>
              </a:lnTo>
              <a:lnTo>
                <a:pt x="0" y="10358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9BB719-0E6E-4035-9A39-F3EB3FF3D6D9}">
      <dsp:nvSpPr>
        <dsp:cNvPr id="0" name=""/>
        <dsp:cNvSpPr/>
      </dsp:nvSpPr>
      <dsp:spPr>
        <a:xfrm>
          <a:off x="2744792" y="3050934"/>
          <a:ext cx="1951097" cy="1035850"/>
        </a:xfrm>
        <a:custGeom>
          <a:avLst/>
          <a:gdLst/>
          <a:ahLst/>
          <a:cxnLst/>
          <a:rect l="0" t="0" r="0" b="0"/>
          <a:pathLst>
            <a:path>
              <a:moveTo>
                <a:pt x="1951097" y="0"/>
              </a:moveTo>
              <a:lnTo>
                <a:pt x="1951097" y="924117"/>
              </a:lnTo>
              <a:lnTo>
                <a:pt x="0" y="924117"/>
              </a:lnTo>
              <a:lnTo>
                <a:pt x="0" y="10358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98CBCF-CCB7-4A7F-8B5C-6A163E422321}">
      <dsp:nvSpPr>
        <dsp:cNvPr id="0" name=""/>
        <dsp:cNvSpPr/>
      </dsp:nvSpPr>
      <dsp:spPr>
        <a:xfrm>
          <a:off x="1391911" y="3050934"/>
          <a:ext cx="3303978" cy="1035850"/>
        </a:xfrm>
        <a:custGeom>
          <a:avLst/>
          <a:gdLst/>
          <a:ahLst/>
          <a:cxnLst/>
          <a:rect l="0" t="0" r="0" b="0"/>
          <a:pathLst>
            <a:path>
              <a:moveTo>
                <a:pt x="3303978" y="0"/>
              </a:moveTo>
              <a:lnTo>
                <a:pt x="3303978" y="924117"/>
              </a:lnTo>
              <a:lnTo>
                <a:pt x="0" y="924117"/>
              </a:lnTo>
              <a:lnTo>
                <a:pt x="0" y="10358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BD9060-6105-48B7-B870-4191D68D6227}">
      <dsp:nvSpPr>
        <dsp:cNvPr id="0" name=""/>
        <dsp:cNvSpPr/>
      </dsp:nvSpPr>
      <dsp:spPr>
        <a:xfrm>
          <a:off x="4019449" y="3050934"/>
          <a:ext cx="676440" cy="241598"/>
        </a:xfrm>
        <a:custGeom>
          <a:avLst/>
          <a:gdLst/>
          <a:ahLst/>
          <a:cxnLst/>
          <a:rect l="0" t="0" r="0" b="0"/>
          <a:pathLst>
            <a:path>
              <a:moveTo>
                <a:pt x="676440" y="0"/>
              </a:moveTo>
              <a:lnTo>
                <a:pt x="676440" y="129865"/>
              </a:lnTo>
              <a:lnTo>
                <a:pt x="0" y="129865"/>
              </a:lnTo>
              <a:lnTo>
                <a:pt x="0" y="24159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753A2-82A2-4078-B376-D71DF73E3C93}">
      <dsp:nvSpPr>
        <dsp:cNvPr id="0" name=""/>
        <dsp:cNvSpPr/>
      </dsp:nvSpPr>
      <dsp:spPr>
        <a:xfrm>
          <a:off x="2666569" y="3050934"/>
          <a:ext cx="2029320" cy="241598"/>
        </a:xfrm>
        <a:custGeom>
          <a:avLst/>
          <a:gdLst/>
          <a:ahLst/>
          <a:cxnLst/>
          <a:rect l="0" t="0" r="0" b="0"/>
          <a:pathLst>
            <a:path>
              <a:moveTo>
                <a:pt x="2029320" y="0"/>
              </a:moveTo>
              <a:lnTo>
                <a:pt x="2029320" y="129865"/>
              </a:lnTo>
              <a:lnTo>
                <a:pt x="0" y="129865"/>
              </a:lnTo>
              <a:lnTo>
                <a:pt x="0" y="24159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9B5C32-D65A-41DD-A42F-A44500FFC3D4}">
      <dsp:nvSpPr>
        <dsp:cNvPr id="0" name=""/>
        <dsp:cNvSpPr/>
      </dsp:nvSpPr>
      <dsp:spPr>
        <a:xfrm>
          <a:off x="1313688" y="3050934"/>
          <a:ext cx="3382201" cy="241598"/>
        </a:xfrm>
        <a:custGeom>
          <a:avLst/>
          <a:gdLst/>
          <a:ahLst/>
          <a:cxnLst/>
          <a:rect l="0" t="0" r="0" b="0"/>
          <a:pathLst>
            <a:path>
              <a:moveTo>
                <a:pt x="3382201" y="0"/>
              </a:moveTo>
              <a:lnTo>
                <a:pt x="3382201" y="129865"/>
              </a:lnTo>
              <a:lnTo>
                <a:pt x="0" y="129865"/>
              </a:lnTo>
              <a:lnTo>
                <a:pt x="0" y="24159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7565C3-A44C-41E3-85FA-9315BA5984D4}">
      <dsp:nvSpPr>
        <dsp:cNvPr id="0" name=""/>
        <dsp:cNvSpPr/>
      </dsp:nvSpPr>
      <dsp:spPr>
        <a:xfrm>
          <a:off x="4695890" y="2234026"/>
          <a:ext cx="1488378" cy="237873"/>
        </a:xfrm>
        <a:custGeom>
          <a:avLst/>
          <a:gdLst/>
          <a:ahLst/>
          <a:cxnLst/>
          <a:rect l="0" t="0" r="0" b="0"/>
          <a:pathLst>
            <a:path>
              <a:moveTo>
                <a:pt x="1488378" y="0"/>
              </a:moveTo>
              <a:lnTo>
                <a:pt x="1488378" y="126140"/>
              </a:lnTo>
              <a:lnTo>
                <a:pt x="0" y="126140"/>
              </a:lnTo>
              <a:lnTo>
                <a:pt x="0" y="2378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16D997-92C3-40D2-AB09-1D56F24D9087}">
      <dsp:nvSpPr>
        <dsp:cNvPr id="0" name=""/>
        <dsp:cNvSpPr/>
      </dsp:nvSpPr>
      <dsp:spPr>
        <a:xfrm>
          <a:off x="5623327" y="1654990"/>
          <a:ext cx="1121880" cy="579035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757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Resampling</a:t>
          </a:r>
        </a:p>
      </dsp:txBody>
      <dsp:txXfrm>
        <a:off x="5651593" y="1683256"/>
        <a:ext cx="1065348" cy="522503"/>
      </dsp:txXfrm>
    </dsp:sp>
    <dsp:sp modelId="{69EE2AE4-A705-44FF-9D49-B24EC8460BBD}">
      <dsp:nvSpPr>
        <dsp:cNvPr id="0" name=""/>
        <dsp:cNvSpPr/>
      </dsp:nvSpPr>
      <dsp:spPr>
        <a:xfrm>
          <a:off x="5909158" y="2108707"/>
          <a:ext cx="859489" cy="179999"/>
        </a:xfrm>
        <a:prstGeom prst="snip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924158" y="2123707"/>
        <a:ext cx="829489" cy="164999"/>
      </dsp:txXfrm>
    </dsp:sp>
    <dsp:sp modelId="{09037E3F-7545-4D79-A76E-F418478A2DCF}">
      <dsp:nvSpPr>
        <dsp:cNvPr id="0" name=""/>
        <dsp:cNvSpPr/>
      </dsp:nvSpPr>
      <dsp:spPr>
        <a:xfrm>
          <a:off x="4134949" y="2471899"/>
          <a:ext cx="1121880" cy="579035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757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Oversample</a:t>
          </a:r>
        </a:p>
      </dsp:txBody>
      <dsp:txXfrm>
        <a:off x="4163215" y="2500165"/>
        <a:ext cx="1065348" cy="522503"/>
      </dsp:txXfrm>
    </dsp:sp>
    <dsp:sp modelId="{ECE6EFDB-F07F-474D-8F76-70813B0DF032}">
      <dsp:nvSpPr>
        <dsp:cNvPr id="0" name=""/>
        <dsp:cNvSpPr/>
      </dsp:nvSpPr>
      <dsp:spPr>
        <a:xfrm>
          <a:off x="4420919" y="2925651"/>
          <a:ext cx="859489" cy="179999"/>
        </a:xfrm>
        <a:prstGeom prst="snip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435919" y="2940651"/>
        <a:ext cx="829489" cy="164999"/>
      </dsp:txXfrm>
    </dsp:sp>
    <dsp:sp modelId="{22624988-44D7-43D6-A661-F77104107A23}">
      <dsp:nvSpPr>
        <dsp:cNvPr id="0" name=""/>
        <dsp:cNvSpPr/>
      </dsp:nvSpPr>
      <dsp:spPr>
        <a:xfrm>
          <a:off x="752748" y="3292533"/>
          <a:ext cx="1121880" cy="579035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757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SMOTE</a:t>
          </a:r>
        </a:p>
      </dsp:txBody>
      <dsp:txXfrm>
        <a:off x="781014" y="3320799"/>
        <a:ext cx="1065348" cy="522503"/>
      </dsp:txXfrm>
    </dsp:sp>
    <dsp:sp modelId="{D8A2B653-A51D-4B37-8BCD-612BB6848F67}">
      <dsp:nvSpPr>
        <dsp:cNvPr id="0" name=""/>
        <dsp:cNvSpPr/>
      </dsp:nvSpPr>
      <dsp:spPr>
        <a:xfrm>
          <a:off x="1038718" y="3746250"/>
          <a:ext cx="859489" cy="179999"/>
        </a:xfrm>
        <a:prstGeom prst="snip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053718" y="3761250"/>
        <a:ext cx="829489" cy="164999"/>
      </dsp:txXfrm>
    </dsp:sp>
    <dsp:sp modelId="{7EA68FB9-7CDD-46F9-9881-62F3B6DDD964}">
      <dsp:nvSpPr>
        <dsp:cNvPr id="0" name=""/>
        <dsp:cNvSpPr/>
      </dsp:nvSpPr>
      <dsp:spPr>
        <a:xfrm>
          <a:off x="2105629" y="3292533"/>
          <a:ext cx="1121880" cy="579035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757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SMOTENC</a:t>
          </a:r>
        </a:p>
      </dsp:txBody>
      <dsp:txXfrm>
        <a:off x="2133895" y="3320799"/>
        <a:ext cx="1065348" cy="522503"/>
      </dsp:txXfrm>
    </dsp:sp>
    <dsp:sp modelId="{9968413A-FB03-46EB-8CF5-C93B2DEC7C2B}">
      <dsp:nvSpPr>
        <dsp:cNvPr id="0" name=""/>
        <dsp:cNvSpPr/>
      </dsp:nvSpPr>
      <dsp:spPr>
        <a:xfrm>
          <a:off x="2391598" y="3746250"/>
          <a:ext cx="859489" cy="179999"/>
        </a:xfrm>
        <a:prstGeom prst="snip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406598" y="3761250"/>
        <a:ext cx="829489" cy="164999"/>
      </dsp:txXfrm>
    </dsp:sp>
    <dsp:sp modelId="{4EE3524F-1FB8-471B-84B3-C8D4D71B51F0}">
      <dsp:nvSpPr>
        <dsp:cNvPr id="0" name=""/>
        <dsp:cNvSpPr/>
      </dsp:nvSpPr>
      <dsp:spPr>
        <a:xfrm>
          <a:off x="3458509" y="3292533"/>
          <a:ext cx="1121880" cy="579035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757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ADASYN</a:t>
          </a:r>
        </a:p>
      </dsp:txBody>
      <dsp:txXfrm>
        <a:off x="3486775" y="3320799"/>
        <a:ext cx="1065348" cy="522503"/>
      </dsp:txXfrm>
    </dsp:sp>
    <dsp:sp modelId="{647D177F-E9CA-4658-8DAB-F8A6C857FEF8}">
      <dsp:nvSpPr>
        <dsp:cNvPr id="0" name=""/>
        <dsp:cNvSpPr/>
      </dsp:nvSpPr>
      <dsp:spPr>
        <a:xfrm>
          <a:off x="3744479" y="3746250"/>
          <a:ext cx="859489" cy="179999"/>
        </a:xfrm>
        <a:prstGeom prst="snip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759479" y="3761250"/>
        <a:ext cx="829489" cy="164999"/>
      </dsp:txXfrm>
    </dsp:sp>
    <dsp:sp modelId="{CC4BA20F-40A5-40B5-BBCE-911020BDB8B0}">
      <dsp:nvSpPr>
        <dsp:cNvPr id="0" name=""/>
        <dsp:cNvSpPr/>
      </dsp:nvSpPr>
      <dsp:spPr>
        <a:xfrm>
          <a:off x="830971" y="4086785"/>
          <a:ext cx="1121880" cy="579035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7572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SVMSMOTE</a:t>
          </a:r>
        </a:p>
      </dsp:txBody>
      <dsp:txXfrm>
        <a:off x="859237" y="4115051"/>
        <a:ext cx="1065348" cy="522503"/>
      </dsp:txXfrm>
    </dsp:sp>
    <dsp:sp modelId="{A4B7856D-0FCF-4EFE-9544-6B51D0383185}">
      <dsp:nvSpPr>
        <dsp:cNvPr id="0" name=""/>
        <dsp:cNvSpPr/>
      </dsp:nvSpPr>
      <dsp:spPr>
        <a:xfrm>
          <a:off x="1116997" y="4540502"/>
          <a:ext cx="859489" cy="179999"/>
        </a:xfrm>
        <a:prstGeom prst="snip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131997" y="4555502"/>
        <a:ext cx="829489" cy="164999"/>
      </dsp:txXfrm>
    </dsp:sp>
    <dsp:sp modelId="{038F8B1C-F790-4C92-9F44-6950F6A4E085}">
      <dsp:nvSpPr>
        <dsp:cNvPr id="0" name=""/>
        <dsp:cNvSpPr/>
      </dsp:nvSpPr>
      <dsp:spPr>
        <a:xfrm>
          <a:off x="2183851" y="4086785"/>
          <a:ext cx="1121880" cy="579035"/>
        </a:xfrm>
        <a:prstGeom prst="round2Diag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7572" numCol="1" spcCol="127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Random</a:t>
          </a:r>
        </a:p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Oversampler</a:t>
          </a:r>
        </a:p>
      </dsp:txBody>
      <dsp:txXfrm>
        <a:off x="2212117" y="4115051"/>
        <a:ext cx="1065348" cy="522503"/>
      </dsp:txXfrm>
    </dsp:sp>
    <dsp:sp modelId="{85127F76-6FB7-4E1B-9807-3C512F569AD0}">
      <dsp:nvSpPr>
        <dsp:cNvPr id="0" name=""/>
        <dsp:cNvSpPr/>
      </dsp:nvSpPr>
      <dsp:spPr>
        <a:xfrm>
          <a:off x="2469878" y="4540502"/>
          <a:ext cx="859489" cy="179999"/>
        </a:xfrm>
        <a:prstGeom prst="snip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484878" y="4555502"/>
        <a:ext cx="829489" cy="164999"/>
      </dsp:txXfrm>
    </dsp:sp>
    <dsp:sp modelId="{72330C55-3CF7-4EE6-841A-3401360E3CD3}">
      <dsp:nvSpPr>
        <dsp:cNvPr id="0" name=""/>
        <dsp:cNvSpPr/>
      </dsp:nvSpPr>
      <dsp:spPr>
        <a:xfrm>
          <a:off x="3536732" y="4086785"/>
          <a:ext cx="1121880" cy="579035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7572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BorderlineSMOTE</a:t>
          </a:r>
        </a:p>
      </dsp:txBody>
      <dsp:txXfrm>
        <a:off x="3564998" y="4115051"/>
        <a:ext cx="1065348" cy="522503"/>
      </dsp:txXfrm>
    </dsp:sp>
    <dsp:sp modelId="{21ABF8CE-6C25-4976-A235-D45BE1028D80}">
      <dsp:nvSpPr>
        <dsp:cNvPr id="0" name=""/>
        <dsp:cNvSpPr/>
      </dsp:nvSpPr>
      <dsp:spPr>
        <a:xfrm>
          <a:off x="3822758" y="4540502"/>
          <a:ext cx="859489" cy="179999"/>
        </a:xfrm>
        <a:prstGeom prst="snip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837758" y="4555502"/>
        <a:ext cx="829489" cy="164999"/>
      </dsp:txXfrm>
    </dsp:sp>
    <dsp:sp modelId="{10EA6E7C-38C2-4F0C-B1EE-DFF2FAAB3B57}">
      <dsp:nvSpPr>
        <dsp:cNvPr id="0" name=""/>
        <dsp:cNvSpPr/>
      </dsp:nvSpPr>
      <dsp:spPr>
        <a:xfrm>
          <a:off x="7082315" y="2470797"/>
          <a:ext cx="1121880" cy="579035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757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Undersample</a:t>
          </a:r>
        </a:p>
      </dsp:txBody>
      <dsp:txXfrm>
        <a:off x="7110581" y="2499063"/>
        <a:ext cx="1065348" cy="522503"/>
      </dsp:txXfrm>
    </dsp:sp>
    <dsp:sp modelId="{58ABFB55-2F44-4AC5-A720-F02F28CAAEE1}">
      <dsp:nvSpPr>
        <dsp:cNvPr id="0" name=""/>
        <dsp:cNvSpPr/>
      </dsp:nvSpPr>
      <dsp:spPr>
        <a:xfrm>
          <a:off x="7368149" y="2924514"/>
          <a:ext cx="859489" cy="179999"/>
        </a:xfrm>
        <a:prstGeom prst="snip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7383149" y="2939514"/>
        <a:ext cx="829489" cy="164999"/>
      </dsp:txXfrm>
    </dsp:sp>
    <dsp:sp modelId="{DC11AFBC-3191-4E36-8D1C-00C4AC729345}">
      <dsp:nvSpPr>
        <dsp:cNvPr id="0" name=""/>
        <dsp:cNvSpPr/>
      </dsp:nvSpPr>
      <dsp:spPr>
        <a:xfrm>
          <a:off x="6405874" y="3286605"/>
          <a:ext cx="1121880" cy="579035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757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NearMiss</a:t>
          </a:r>
        </a:p>
      </dsp:txBody>
      <dsp:txXfrm>
        <a:off x="6434140" y="3314871"/>
        <a:ext cx="1065348" cy="522503"/>
      </dsp:txXfrm>
    </dsp:sp>
    <dsp:sp modelId="{7CA92E68-97DA-4EBC-92D0-BF31F2D34E4A}">
      <dsp:nvSpPr>
        <dsp:cNvPr id="0" name=""/>
        <dsp:cNvSpPr/>
      </dsp:nvSpPr>
      <dsp:spPr>
        <a:xfrm>
          <a:off x="6691709" y="3740322"/>
          <a:ext cx="859489" cy="179999"/>
        </a:xfrm>
        <a:prstGeom prst="snip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706709" y="3755322"/>
        <a:ext cx="829489" cy="164999"/>
      </dsp:txXfrm>
    </dsp:sp>
    <dsp:sp modelId="{782636C6-1BFC-4329-97A9-479AC9E88501}">
      <dsp:nvSpPr>
        <dsp:cNvPr id="0" name=""/>
        <dsp:cNvSpPr/>
      </dsp:nvSpPr>
      <dsp:spPr>
        <a:xfrm>
          <a:off x="7758755" y="3286605"/>
          <a:ext cx="1121880" cy="579035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757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Random Undersampler</a:t>
          </a:r>
        </a:p>
      </dsp:txBody>
      <dsp:txXfrm>
        <a:off x="7787021" y="3314871"/>
        <a:ext cx="1065348" cy="522503"/>
      </dsp:txXfrm>
    </dsp:sp>
    <dsp:sp modelId="{D63E9D22-FD0F-4C6D-B867-1F51BEE570B2}">
      <dsp:nvSpPr>
        <dsp:cNvPr id="0" name=""/>
        <dsp:cNvSpPr/>
      </dsp:nvSpPr>
      <dsp:spPr>
        <a:xfrm>
          <a:off x="8044590" y="3740322"/>
          <a:ext cx="859489" cy="179999"/>
        </a:xfrm>
        <a:prstGeom prst="snip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8059590" y="3755322"/>
        <a:ext cx="829489" cy="164999"/>
      </dsp:txXfrm>
    </dsp:sp>
    <dsp:sp modelId="{811DD0B7-187F-42A8-B7AE-76B01D22703F}">
      <dsp:nvSpPr>
        <dsp:cNvPr id="0" name=""/>
        <dsp:cNvSpPr/>
      </dsp:nvSpPr>
      <dsp:spPr>
        <a:xfrm>
          <a:off x="9343749" y="2470797"/>
          <a:ext cx="1121880" cy="579035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757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Combine</a:t>
          </a:r>
        </a:p>
      </dsp:txBody>
      <dsp:txXfrm>
        <a:off x="9372015" y="2499063"/>
        <a:ext cx="1065348" cy="522503"/>
      </dsp:txXfrm>
    </dsp:sp>
    <dsp:sp modelId="{6EAD0C75-4FC0-4135-9CBD-03ABE0B1E302}">
      <dsp:nvSpPr>
        <dsp:cNvPr id="0" name=""/>
        <dsp:cNvSpPr/>
      </dsp:nvSpPr>
      <dsp:spPr>
        <a:xfrm>
          <a:off x="9629579" y="2924514"/>
          <a:ext cx="859489" cy="179999"/>
        </a:xfrm>
        <a:prstGeom prst="snip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9644579" y="2939514"/>
        <a:ext cx="829489" cy="164999"/>
      </dsp:txXfrm>
    </dsp:sp>
    <dsp:sp modelId="{239AE0DF-FCFF-47B6-B08E-838CF0A32CB3}">
      <dsp:nvSpPr>
        <dsp:cNvPr id="0" name=""/>
        <dsp:cNvSpPr/>
      </dsp:nvSpPr>
      <dsp:spPr>
        <a:xfrm>
          <a:off x="9343749" y="3286605"/>
          <a:ext cx="1121880" cy="579035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757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SMOTEENN</a:t>
          </a:r>
        </a:p>
      </dsp:txBody>
      <dsp:txXfrm>
        <a:off x="9372015" y="3314871"/>
        <a:ext cx="1065348" cy="522503"/>
      </dsp:txXfrm>
    </dsp:sp>
    <dsp:sp modelId="{29C27517-78E9-4FD3-BDF9-E201ED33F899}">
      <dsp:nvSpPr>
        <dsp:cNvPr id="0" name=""/>
        <dsp:cNvSpPr/>
      </dsp:nvSpPr>
      <dsp:spPr>
        <a:xfrm>
          <a:off x="9629579" y="3740322"/>
          <a:ext cx="859489" cy="179999"/>
        </a:xfrm>
        <a:prstGeom prst="snip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9644579" y="3755322"/>
        <a:ext cx="829489" cy="1649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6B5241-84E9-4D36-BB0A-E2996B1FC7F2}">
      <dsp:nvSpPr>
        <dsp:cNvPr id="0" name=""/>
        <dsp:cNvSpPr/>
      </dsp:nvSpPr>
      <dsp:spPr>
        <a:xfrm>
          <a:off x="4208884" y="3486"/>
          <a:ext cx="787726" cy="512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Logistic Regression</a:t>
          </a:r>
          <a:endParaRPr lang="en-US" sz="1200" kern="1200" dirty="0"/>
        </a:p>
      </dsp:txBody>
      <dsp:txXfrm>
        <a:off x="4233879" y="28481"/>
        <a:ext cx="737736" cy="462031"/>
      </dsp:txXfrm>
    </dsp:sp>
    <dsp:sp modelId="{8FB71143-4CDA-4687-A740-66360F112C4F}">
      <dsp:nvSpPr>
        <dsp:cNvPr id="0" name=""/>
        <dsp:cNvSpPr/>
      </dsp:nvSpPr>
      <dsp:spPr>
        <a:xfrm>
          <a:off x="2470923" y="259497"/>
          <a:ext cx="4263648" cy="4263648"/>
        </a:xfrm>
        <a:custGeom>
          <a:avLst/>
          <a:gdLst/>
          <a:ahLst/>
          <a:cxnLst/>
          <a:rect l="0" t="0" r="0" b="0"/>
          <a:pathLst>
            <a:path>
              <a:moveTo>
                <a:pt x="2530473" y="37605"/>
              </a:moveTo>
              <a:arcTo wR="2131824" hR="2131824" stAng="16846663" swAng="77155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D9BD45-63A9-42D3-BCE9-B8504703E632}">
      <dsp:nvSpPr>
        <dsp:cNvPr id="0" name=""/>
        <dsp:cNvSpPr/>
      </dsp:nvSpPr>
      <dsp:spPr>
        <a:xfrm>
          <a:off x="5461939" y="410628"/>
          <a:ext cx="787726" cy="512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Ridge Regression</a:t>
          </a:r>
        </a:p>
      </dsp:txBody>
      <dsp:txXfrm>
        <a:off x="5486934" y="435623"/>
        <a:ext cx="737736" cy="462031"/>
      </dsp:txXfrm>
    </dsp:sp>
    <dsp:sp modelId="{1643245E-597C-424B-9A2A-F605DD917617}">
      <dsp:nvSpPr>
        <dsp:cNvPr id="0" name=""/>
        <dsp:cNvSpPr/>
      </dsp:nvSpPr>
      <dsp:spPr>
        <a:xfrm>
          <a:off x="2470923" y="259497"/>
          <a:ext cx="4263648" cy="4263648"/>
        </a:xfrm>
        <a:custGeom>
          <a:avLst/>
          <a:gdLst/>
          <a:ahLst/>
          <a:cxnLst/>
          <a:rect l="0" t="0" r="0" b="0"/>
          <a:pathLst>
            <a:path>
              <a:moveTo>
                <a:pt x="3681657" y="668030"/>
              </a:moveTo>
              <a:arcTo wR="2131824" hR="2131824" stAng="18998122" swAng="106638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D8B6C-342E-4AE9-91A5-12B133AB8E7C}">
      <dsp:nvSpPr>
        <dsp:cNvPr id="0" name=""/>
        <dsp:cNvSpPr/>
      </dsp:nvSpPr>
      <dsp:spPr>
        <a:xfrm>
          <a:off x="6236369" y="1476541"/>
          <a:ext cx="787726" cy="512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Decision Tree</a:t>
          </a:r>
          <a:endParaRPr lang="en-US" sz="1200" kern="1200" dirty="0"/>
        </a:p>
      </dsp:txBody>
      <dsp:txXfrm>
        <a:off x="6261364" y="1501536"/>
        <a:ext cx="737736" cy="462031"/>
      </dsp:txXfrm>
    </dsp:sp>
    <dsp:sp modelId="{AFB17E8E-E62E-42A6-AA3D-E374CE6E6E5E}">
      <dsp:nvSpPr>
        <dsp:cNvPr id="0" name=""/>
        <dsp:cNvSpPr/>
      </dsp:nvSpPr>
      <dsp:spPr>
        <a:xfrm>
          <a:off x="2470923" y="259497"/>
          <a:ext cx="4263648" cy="4263648"/>
        </a:xfrm>
        <a:custGeom>
          <a:avLst/>
          <a:gdLst/>
          <a:ahLst/>
          <a:cxnLst/>
          <a:rect l="0" t="0" r="0" b="0"/>
          <a:pathLst>
            <a:path>
              <a:moveTo>
                <a:pt x="4226763" y="1736978"/>
              </a:moveTo>
              <a:arcTo wR="2131824" hR="2131824" stAng="20959580" swAng="128084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38B2E4-A258-4322-AC09-16E43150BAD6}">
      <dsp:nvSpPr>
        <dsp:cNvPr id="0" name=""/>
        <dsp:cNvSpPr/>
      </dsp:nvSpPr>
      <dsp:spPr>
        <a:xfrm>
          <a:off x="6236369" y="2794080"/>
          <a:ext cx="787726" cy="512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Random Forest</a:t>
          </a:r>
        </a:p>
      </dsp:txBody>
      <dsp:txXfrm>
        <a:off x="6261364" y="2819075"/>
        <a:ext cx="737736" cy="462031"/>
      </dsp:txXfrm>
    </dsp:sp>
    <dsp:sp modelId="{C9E5B615-2572-4377-BAF1-AEAA458E4839}">
      <dsp:nvSpPr>
        <dsp:cNvPr id="0" name=""/>
        <dsp:cNvSpPr/>
      </dsp:nvSpPr>
      <dsp:spPr>
        <a:xfrm>
          <a:off x="2470923" y="259497"/>
          <a:ext cx="4263648" cy="4263648"/>
        </a:xfrm>
        <a:custGeom>
          <a:avLst/>
          <a:gdLst/>
          <a:ahLst/>
          <a:cxnLst/>
          <a:rect l="0" t="0" r="0" b="0"/>
          <a:pathLst>
            <a:path>
              <a:moveTo>
                <a:pt x="4054509" y="3052669"/>
              </a:moveTo>
              <a:arcTo wR="2131824" hR="2131824" stAng="1535490" swAng="106638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DC5808-80EF-4D56-AD40-1DAAEC41B1DA}">
      <dsp:nvSpPr>
        <dsp:cNvPr id="0" name=""/>
        <dsp:cNvSpPr/>
      </dsp:nvSpPr>
      <dsp:spPr>
        <a:xfrm>
          <a:off x="5461939" y="3859993"/>
          <a:ext cx="787726" cy="512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 Trees</a:t>
          </a:r>
        </a:p>
      </dsp:txBody>
      <dsp:txXfrm>
        <a:off x="5486934" y="3884988"/>
        <a:ext cx="737736" cy="462031"/>
      </dsp:txXfrm>
    </dsp:sp>
    <dsp:sp modelId="{B5377EA6-5087-464B-B4E5-7988C4110A69}">
      <dsp:nvSpPr>
        <dsp:cNvPr id="0" name=""/>
        <dsp:cNvSpPr/>
      </dsp:nvSpPr>
      <dsp:spPr>
        <a:xfrm>
          <a:off x="2470923" y="259497"/>
          <a:ext cx="4263648" cy="4263648"/>
        </a:xfrm>
        <a:custGeom>
          <a:avLst/>
          <a:gdLst/>
          <a:ahLst/>
          <a:cxnLst/>
          <a:rect l="0" t="0" r="0" b="0"/>
          <a:pathLst>
            <a:path>
              <a:moveTo>
                <a:pt x="2986555" y="4084798"/>
              </a:moveTo>
              <a:arcTo wR="2131824" hR="2131824" stAng="3981787" swAng="77155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28788-D3D2-4F36-AACD-6656C49A0AB1}">
      <dsp:nvSpPr>
        <dsp:cNvPr id="0" name=""/>
        <dsp:cNvSpPr/>
      </dsp:nvSpPr>
      <dsp:spPr>
        <a:xfrm>
          <a:off x="4208884" y="4267135"/>
          <a:ext cx="787726" cy="512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SVM</a:t>
          </a:r>
          <a:endParaRPr lang="en-US" sz="1200" kern="1200" dirty="0"/>
        </a:p>
      </dsp:txBody>
      <dsp:txXfrm>
        <a:off x="4233879" y="4292130"/>
        <a:ext cx="737736" cy="462031"/>
      </dsp:txXfrm>
    </dsp:sp>
    <dsp:sp modelId="{82AA100B-8899-42D9-96B2-9C5084479B3A}">
      <dsp:nvSpPr>
        <dsp:cNvPr id="0" name=""/>
        <dsp:cNvSpPr/>
      </dsp:nvSpPr>
      <dsp:spPr>
        <a:xfrm>
          <a:off x="2470923" y="259497"/>
          <a:ext cx="4263648" cy="4263648"/>
        </a:xfrm>
        <a:custGeom>
          <a:avLst/>
          <a:gdLst/>
          <a:ahLst/>
          <a:cxnLst/>
          <a:rect l="0" t="0" r="0" b="0"/>
          <a:pathLst>
            <a:path>
              <a:moveTo>
                <a:pt x="1733174" y="4226043"/>
              </a:moveTo>
              <a:arcTo wR="2131824" hR="2131824" stAng="6046663" swAng="77155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BF928-6D9B-4407-844B-EEA6F10A7B42}">
      <dsp:nvSpPr>
        <dsp:cNvPr id="0" name=""/>
        <dsp:cNvSpPr/>
      </dsp:nvSpPr>
      <dsp:spPr>
        <a:xfrm>
          <a:off x="2955829" y="3859993"/>
          <a:ext cx="787726" cy="512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LightGBM</a:t>
          </a:r>
          <a:endParaRPr lang="en-US" sz="1200" kern="1200" dirty="0"/>
        </a:p>
      </dsp:txBody>
      <dsp:txXfrm>
        <a:off x="2980824" y="3884988"/>
        <a:ext cx="737736" cy="462031"/>
      </dsp:txXfrm>
    </dsp:sp>
    <dsp:sp modelId="{1405E65C-82F3-431B-94D8-67493BB3B4D4}">
      <dsp:nvSpPr>
        <dsp:cNvPr id="0" name=""/>
        <dsp:cNvSpPr/>
      </dsp:nvSpPr>
      <dsp:spPr>
        <a:xfrm>
          <a:off x="2470923" y="259497"/>
          <a:ext cx="4263648" cy="4263648"/>
        </a:xfrm>
        <a:custGeom>
          <a:avLst/>
          <a:gdLst/>
          <a:ahLst/>
          <a:cxnLst/>
          <a:rect l="0" t="0" r="0" b="0"/>
          <a:pathLst>
            <a:path>
              <a:moveTo>
                <a:pt x="581991" y="3595617"/>
              </a:moveTo>
              <a:arcTo wR="2131824" hR="2131824" stAng="8198122" swAng="106638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B0ECF5-EB21-412F-BF10-8583AF4B4BF2}">
      <dsp:nvSpPr>
        <dsp:cNvPr id="0" name=""/>
        <dsp:cNvSpPr/>
      </dsp:nvSpPr>
      <dsp:spPr>
        <a:xfrm>
          <a:off x="2181399" y="2794080"/>
          <a:ext cx="787726" cy="512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XGBoost</a:t>
          </a:r>
          <a:endParaRPr lang="en-US" sz="1200" kern="1200" dirty="0"/>
        </a:p>
      </dsp:txBody>
      <dsp:txXfrm>
        <a:off x="2206394" y="2819075"/>
        <a:ext cx="737736" cy="462031"/>
      </dsp:txXfrm>
    </dsp:sp>
    <dsp:sp modelId="{FAF853EE-8A81-4870-8B1B-76B8727A4309}">
      <dsp:nvSpPr>
        <dsp:cNvPr id="0" name=""/>
        <dsp:cNvSpPr/>
      </dsp:nvSpPr>
      <dsp:spPr>
        <a:xfrm>
          <a:off x="2470923" y="259497"/>
          <a:ext cx="4263648" cy="4263648"/>
        </a:xfrm>
        <a:custGeom>
          <a:avLst/>
          <a:gdLst/>
          <a:ahLst/>
          <a:cxnLst/>
          <a:rect l="0" t="0" r="0" b="0"/>
          <a:pathLst>
            <a:path>
              <a:moveTo>
                <a:pt x="36884" y="2526670"/>
              </a:moveTo>
              <a:arcTo wR="2131824" hR="2131824" stAng="10159580" swAng="128084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01A23E-BF1D-47F7-8728-31822510E8E4}">
      <dsp:nvSpPr>
        <dsp:cNvPr id="0" name=""/>
        <dsp:cNvSpPr/>
      </dsp:nvSpPr>
      <dsp:spPr>
        <a:xfrm>
          <a:off x="2181399" y="1476541"/>
          <a:ext cx="787726" cy="512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CatBoost</a:t>
          </a:r>
        </a:p>
      </dsp:txBody>
      <dsp:txXfrm>
        <a:off x="2206394" y="1501536"/>
        <a:ext cx="737736" cy="462031"/>
      </dsp:txXfrm>
    </dsp:sp>
    <dsp:sp modelId="{EBE466CD-BDCF-4EE3-968B-0B0A00499364}">
      <dsp:nvSpPr>
        <dsp:cNvPr id="0" name=""/>
        <dsp:cNvSpPr/>
      </dsp:nvSpPr>
      <dsp:spPr>
        <a:xfrm>
          <a:off x="2470923" y="259497"/>
          <a:ext cx="4263648" cy="4263648"/>
        </a:xfrm>
        <a:custGeom>
          <a:avLst/>
          <a:gdLst/>
          <a:ahLst/>
          <a:cxnLst/>
          <a:rect l="0" t="0" r="0" b="0"/>
          <a:pathLst>
            <a:path>
              <a:moveTo>
                <a:pt x="209139" y="1210978"/>
              </a:moveTo>
              <a:arcTo wR="2131824" hR="2131824" stAng="12335490" swAng="106638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23FA2-5E23-43AF-A96C-41362FE2AFF5}">
      <dsp:nvSpPr>
        <dsp:cNvPr id="0" name=""/>
        <dsp:cNvSpPr/>
      </dsp:nvSpPr>
      <dsp:spPr>
        <a:xfrm>
          <a:off x="2955829" y="410628"/>
          <a:ext cx="787726" cy="512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MLP</a:t>
          </a:r>
        </a:p>
      </dsp:txBody>
      <dsp:txXfrm>
        <a:off x="2980824" y="435623"/>
        <a:ext cx="737736" cy="462031"/>
      </dsp:txXfrm>
    </dsp:sp>
    <dsp:sp modelId="{B60116B1-CDDE-445D-AA62-2D656162A832}">
      <dsp:nvSpPr>
        <dsp:cNvPr id="0" name=""/>
        <dsp:cNvSpPr/>
      </dsp:nvSpPr>
      <dsp:spPr>
        <a:xfrm>
          <a:off x="2470923" y="259497"/>
          <a:ext cx="4263648" cy="4263648"/>
        </a:xfrm>
        <a:custGeom>
          <a:avLst/>
          <a:gdLst/>
          <a:ahLst/>
          <a:cxnLst/>
          <a:rect l="0" t="0" r="0" b="0"/>
          <a:pathLst>
            <a:path>
              <a:moveTo>
                <a:pt x="1277092" y="178849"/>
              </a:moveTo>
              <a:arcTo wR="2131824" hR="2131824" stAng="14781787" swAng="77155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03B5A-21DF-4BBB-8059-B6B192FC641E}" type="datetimeFigureOut">
              <a:rPr lang="en-US" smtClean="0"/>
              <a:t>1/6/2022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EF503-E31C-4FCE-86D9-0C61A5CBE2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28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242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EB13613-B0EE-441F-BE95-C20ED5BBA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3643"/>
            <a:ext cx="4613230" cy="6861641"/>
          </a:xfrm>
          <a:custGeom>
            <a:avLst/>
            <a:gdLst>
              <a:gd name="connsiteX0" fmla="*/ 4613230 w 4613230"/>
              <a:gd name="connsiteY0" fmla="*/ 6861641 h 6861641"/>
              <a:gd name="connsiteX1" fmla="*/ 0 w 4613230"/>
              <a:gd name="connsiteY1" fmla="*/ 6861641 h 6861641"/>
              <a:gd name="connsiteX2" fmla="*/ 1788950 w 4613230"/>
              <a:gd name="connsiteY2" fmla="*/ 0 h 6861641"/>
              <a:gd name="connsiteX3" fmla="*/ 4613230 w 4613230"/>
              <a:gd name="connsiteY3" fmla="*/ 0 h 6861641"/>
              <a:gd name="connsiteX4" fmla="*/ 4613230 w 4613230"/>
              <a:gd name="connsiteY4" fmla="*/ 6861641 h 686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230" h="6861641">
                <a:moveTo>
                  <a:pt x="4613230" y="6861641"/>
                </a:moveTo>
                <a:lnTo>
                  <a:pt x="0" y="6861641"/>
                </a:lnTo>
                <a:lnTo>
                  <a:pt x="1788950" y="0"/>
                </a:lnTo>
                <a:lnTo>
                  <a:pt x="4613230" y="0"/>
                </a:lnTo>
                <a:lnTo>
                  <a:pt x="4613230" y="68616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399D2ED-C606-4FE3-B01C-3A0A39699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14280"/>
            <a:ext cx="4615080" cy="10637"/>
          </a:xfrm>
          <a:custGeom>
            <a:avLst/>
            <a:gdLst>
              <a:gd name="connsiteX0" fmla="*/ 4615080 w 4615080"/>
              <a:gd name="connsiteY0" fmla="*/ 10637 h 10637"/>
              <a:gd name="connsiteX1" fmla="*/ 0 w 4615080"/>
              <a:gd name="connsiteY1" fmla="*/ 7095 h 10637"/>
              <a:gd name="connsiteX2" fmla="*/ 1850 w 4615080"/>
              <a:gd name="connsiteY2" fmla="*/ 0 h 10637"/>
              <a:gd name="connsiteX3" fmla="*/ 4615080 w 4615080"/>
              <a:gd name="connsiteY3" fmla="*/ 0 h 10637"/>
              <a:gd name="connsiteX4" fmla="*/ 4615080 w 4615080"/>
              <a:gd name="connsiteY4" fmla="*/ 10637 h 1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5080" h="10637">
                <a:moveTo>
                  <a:pt x="4615080" y="10637"/>
                </a:moveTo>
                <a:lnTo>
                  <a:pt x="0" y="7095"/>
                </a:lnTo>
                <a:lnTo>
                  <a:pt x="1850" y="0"/>
                </a:lnTo>
                <a:lnTo>
                  <a:pt x="4615080" y="0"/>
                </a:lnTo>
                <a:lnTo>
                  <a:pt x="4615080" y="106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05C98F-3390-4876-ACE6-6BDD7A93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6F8EC6-7B48-45CF-933E-F83D29E16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7FFCAA-1618-46D9-B44D-5CE6E225D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F2CA3C-3424-4A00-9FDF-0DC9EFAC2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FA2E1A-8693-4B6C-ABF7-81B17586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564A0C9-27BD-49AC-A786-23623E329E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3279" y="0"/>
            <a:ext cx="9568721" cy="6858000"/>
          </a:xfrm>
          <a:custGeom>
            <a:avLst/>
            <a:gdLst>
              <a:gd name="connsiteX0" fmla="*/ 1955447 w 9568721"/>
              <a:gd name="connsiteY0" fmla="*/ 0 h 6858000"/>
              <a:gd name="connsiteX1" fmla="*/ 9568721 w 9568721"/>
              <a:gd name="connsiteY1" fmla="*/ 0 h 6858000"/>
              <a:gd name="connsiteX2" fmla="*/ 9568721 w 9568721"/>
              <a:gd name="connsiteY2" fmla="*/ 6858000 h 6858000"/>
              <a:gd name="connsiteX3" fmla="*/ 0 w 9568721"/>
              <a:gd name="connsiteY3" fmla="*/ 6858000 h 6858000"/>
              <a:gd name="connsiteX4" fmla="*/ 0 w 9568721"/>
              <a:gd name="connsiteY4" fmla="*/ 6857998 h 6858000"/>
              <a:gd name="connsiteX5" fmla="*/ 167446 w 9568721"/>
              <a:gd name="connsiteY5" fmla="*/ 68579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8721" h="6858000">
                <a:moveTo>
                  <a:pt x="1955447" y="0"/>
                </a:moveTo>
                <a:lnTo>
                  <a:pt x="9568721" y="0"/>
                </a:lnTo>
                <a:lnTo>
                  <a:pt x="9568721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67446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8E3DBC-8B68-468D-8087-25FED9397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0C672D-EAE7-4BF2-81BB-72858B251D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4240213"/>
            <a:ext cx="3497262" cy="18018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1742368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3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851D2E-FEBE-45BF-A78F-C1F61B6C3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2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135C99B-A268-4617-89C4-8F3AA2AAA6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2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255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FC1870-C7ED-435A-8479-DFD344B9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68589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55DAF2-123D-4C27-95D2-974B57107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29347"/>
            <a:ext cx="5496636" cy="382174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E3769467-BA9B-49FE-B40A-419EF3276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86070" y="0"/>
            <a:ext cx="2463897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7878E15-1592-426F-A454-7F45682245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49155" y="0"/>
            <a:ext cx="2539797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E318F348-8CAC-4ADD-8162-E88487E44E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86070" y="3383280"/>
            <a:ext cx="2463897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C762F208-8E03-4B5E-9F11-0F01147F6A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49155" y="3383280"/>
            <a:ext cx="2539797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2CC964-A50B-4C29-B4E4-2C30BB34CC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11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AF1A06-62E5-489E-B58B-735C8C7A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9C6C4F-4058-4399-B572-5BE848DDF8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7444"/>
            <a:ext cx="4966447" cy="6846394"/>
          </a:xfrm>
          <a:custGeom>
            <a:avLst/>
            <a:gdLst>
              <a:gd name="connsiteX0" fmla="*/ 0 w 4966447"/>
              <a:gd name="connsiteY0" fmla="*/ 0 h 6846394"/>
              <a:gd name="connsiteX1" fmla="*/ 4966447 w 4966447"/>
              <a:gd name="connsiteY1" fmla="*/ 0 h 6846394"/>
              <a:gd name="connsiteX2" fmla="*/ 3362258 w 4966447"/>
              <a:gd name="connsiteY2" fmla="*/ 6846394 h 6846394"/>
              <a:gd name="connsiteX3" fmla="*/ 0 w 4966447"/>
              <a:gd name="connsiteY3" fmla="*/ 6846394 h 68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47" h="6846394">
                <a:moveTo>
                  <a:pt x="0" y="0"/>
                </a:moveTo>
                <a:lnTo>
                  <a:pt x="4966447" y="0"/>
                </a:lnTo>
                <a:lnTo>
                  <a:pt x="3362258" y="6846394"/>
                </a:lnTo>
                <a:lnTo>
                  <a:pt x="0" y="684639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26D8E8-8E78-469E-8668-51D3E4C11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096BF3-A78D-4B37-892C-A0C327118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78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23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70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515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79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75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75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A046725-2805-431E-AA4E-0B018DFB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3C30A62C-FEC9-4F1D-976E-DB003592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93221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57998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A2C262-0DF7-4EBE-8F23-D1240B3B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0E531D-ED29-45E2-A30F-0363B29E0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424" y="533400"/>
            <a:ext cx="3794512" cy="5797237"/>
          </a:xfrm>
        </p:spPr>
        <p:txBody>
          <a:bodyPr anchor="ctr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01F434-3E0E-40D9-A2D3-857BAE77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2"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44F5C56-0053-4E4A-BFFF-E98E7B91CC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26008DD-DEA7-4900-8D76-128694E123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3383280"/>
            <a:ext cx="2660904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851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43FF111-78CB-4983-B8F5-B6B8AB608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213E2B-F1F4-4058-B2C2-73EC82E30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3790" y="1064715"/>
            <a:ext cx="6153912" cy="3922755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pPr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F3C210C-32A8-4833-93AA-B97D51CEA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790" y="5033339"/>
            <a:ext cx="6157951" cy="943386"/>
          </a:xfrm>
        </p:spPr>
        <p:txBody>
          <a:bodyPr/>
          <a:lstStyle>
            <a:lvl1pPr>
              <a:buNone/>
              <a:defRPr/>
            </a:lvl1pPr>
          </a:lstStyle>
          <a:p>
            <a:pPr algn="r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FA8250-8F05-4500-98CD-AD8B9E2BA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4A7590-29E0-4C43-A12B-EE5A8672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440C747-2FA3-4C97-A0A7-52520A197E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22" y="0"/>
            <a:ext cx="4811317" cy="6857998"/>
          </a:xfrm>
          <a:custGeom>
            <a:avLst/>
            <a:gdLst>
              <a:gd name="connsiteX0" fmla="*/ 0 w 4811317"/>
              <a:gd name="connsiteY0" fmla="*/ 0 h 6857998"/>
              <a:gd name="connsiteX1" fmla="*/ 4811317 w 4811317"/>
              <a:gd name="connsiteY1" fmla="*/ 0 h 6857998"/>
              <a:gd name="connsiteX2" fmla="*/ 2712446 w 4811317"/>
              <a:gd name="connsiteY2" fmla="*/ 6857998 h 6857998"/>
              <a:gd name="connsiteX3" fmla="*/ 0 w 4811317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46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95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265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DE01-3159-42E8-9946-B3F7564EBC72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524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3DC9447-F266-4B2E-8776-377FB587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F96C23-62A5-470B-9372-63814535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B16D8F-69C0-44C7-95EE-6C7CDECA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576137" y="0"/>
            <a:ext cx="668374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8FA2190-55B9-429E-AE43-1A9A41DBEB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742121" cy="3434316"/>
          </a:xfrm>
          <a:custGeom>
            <a:avLst/>
            <a:gdLst>
              <a:gd name="connsiteX0" fmla="*/ 0 w 4742121"/>
              <a:gd name="connsiteY0" fmla="*/ 0 h 3434316"/>
              <a:gd name="connsiteX1" fmla="*/ 4306186 w 4742121"/>
              <a:gd name="connsiteY1" fmla="*/ 0 h 3434316"/>
              <a:gd name="connsiteX2" fmla="*/ 4742121 w 4742121"/>
              <a:gd name="connsiteY2" fmla="*/ 3434316 h 3434316"/>
              <a:gd name="connsiteX3" fmla="*/ 0 w 4742121"/>
              <a:gd name="connsiteY3" fmla="*/ 3434316 h 343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121" h="3434316">
                <a:moveTo>
                  <a:pt x="0" y="0"/>
                </a:moveTo>
                <a:lnTo>
                  <a:pt x="4306186" y="0"/>
                </a:lnTo>
                <a:lnTo>
                  <a:pt x="4742121" y="3434316"/>
                </a:lnTo>
                <a:lnTo>
                  <a:pt x="0" y="343431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EDFEAD-E435-414E-A9BA-4119679CBA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5" y="3432620"/>
            <a:ext cx="5178056" cy="3425380"/>
          </a:xfrm>
          <a:custGeom>
            <a:avLst/>
            <a:gdLst>
              <a:gd name="connsiteX0" fmla="*/ 0 w 5178056"/>
              <a:gd name="connsiteY0" fmla="*/ 0 h 3425380"/>
              <a:gd name="connsiteX1" fmla="*/ 4742581 w 5178056"/>
              <a:gd name="connsiteY1" fmla="*/ 0 h 3425380"/>
              <a:gd name="connsiteX2" fmla="*/ 5178056 w 5178056"/>
              <a:gd name="connsiteY2" fmla="*/ 3425380 h 3425380"/>
              <a:gd name="connsiteX3" fmla="*/ 0 w 5178056"/>
              <a:gd name="connsiteY3" fmla="*/ 3425380 h 34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056" h="3425380">
                <a:moveTo>
                  <a:pt x="0" y="0"/>
                </a:moveTo>
                <a:lnTo>
                  <a:pt x="4742581" y="0"/>
                </a:lnTo>
                <a:lnTo>
                  <a:pt x="5178056" y="3425380"/>
                </a:lnTo>
                <a:lnTo>
                  <a:pt x="0" y="342538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28F12-C8E8-444E-8B69-9A0561604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4" y="2183035"/>
            <a:ext cx="5355266" cy="4121845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6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49714512-90F0-4B35-94F8-E1B4DCE96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750" y="975816"/>
            <a:ext cx="2979897" cy="1264340"/>
          </a:xfrm>
        </p:spPr>
        <p:txBody>
          <a:bodyPr anchor="b">
            <a:normAutofit/>
          </a:bodyPr>
          <a:lstStyle>
            <a:lvl1pPr>
              <a:buNone/>
              <a:defRPr/>
            </a:lvl1pPr>
          </a:lstStyle>
          <a:p>
            <a:pPr algn="l"/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4895DE7-C22A-447F-B81A-BDCA25CAF2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292" y="3"/>
            <a:ext cx="8997356" cy="4581079"/>
          </a:xfrm>
          <a:custGeom>
            <a:avLst/>
            <a:gdLst>
              <a:gd name="connsiteX0" fmla="*/ 0 w 8997356"/>
              <a:gd name="connsiteY0" fmla="*/ 0 h 4581079"/>
              <a:gd name="connsiteX1" fmla="*/ 8983708 w 8997356"/>
              <a:gd name="connsiteY1" fmla="*/ 0 h 4581079"/>
              <a:gd name="connsiteX2" fmla="*/ 8997356 w 8997356"/>
              <a:gd name="connsiteY2" fmla="*/ 893928 h 4581079"/>
              <a:gd name="connsiteX3" fmla="*/ 4060801 w 8997356"/>
              <a:gd name="connsiteY3" fmla="*/ 4581079 h 458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7356" h="4581079">
                <a:moveTo>
                  <a:pt x="0" y="0"/>
                </a:moveTo>
                <a:lnTo>
                  <a:pt x="8983708" y="0"/>
                </a:lnTo>
                <a:lnTo>
                  <a:pt x="8997356" y="893928"/>
                </a:lnTo>
                <a:lnTo>
                  <a:pt x="4060801" y="45810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5B5EF63-EEAA-4B07-A2B8-2483452BB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3070" y="883420"/>
            <a:ext cx="4948931" cy="5974580"/>
          </a:xfrm>
          <a:custGeom>
            <a:avLst/>
            <a:gdLst>
              <a:gd name="connsiteX0" fmla="*/ 4948931 w 4948931"/>
              <a:gd name="connsiteY0" fmla="*/ 0 h 5974580"/>
              <a:gd name="connsiteX1" fmla="*/ 4948931 w 4948931"/>
              <a:gd name="connsiteY1" fmla="*/ 5974580 h 5974580"/>
              <a:gd name="connsiteX2" fmla="*/ 2028713 w 4948931"/>
              <a:gd name="connsiteY2" fmla="*/ 5974580 h 5974580"/>
              <a:gd name="connsiteX3" fmla="*/ 0 w 4948931"/>
              <a:gd name="connsiteY3" fmla="*/ 3710792 h 597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931" h="5974580">
                <a:moveTo>
                  <a:pt x="4948931" y="0"/>
                </a:moveTo>
                <a:lnTo>
                  <a:pt x="4948931" y="5974580"/>
                </a:lnTo>
                <a:lnTo>
                  <a:pt x="2028713" y="5974580"/>
                </a:lnTo>
                <a:lnTo>
                  <a:pt x="0" y="371079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4F9D0F6-DE6A-44A3-9D9E-A53D0C2292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34997" y="4574265"/>
            <a:ext cx="5074516" cy="2298983"/>
          </a:xfrm>
          <a:custGeom>
            <a:avLst/>
            <a:gdLst>
              <a:gd name="connsiteX0" fmla="*/ 3034176 w 5074516"/>
              <a:gd name="connsiteY0" fmla="*/ 0 h 2298983"/>
              <a:gd name="connsiteX1" fmla="*/ 5074516 w 5074516"/>
              <a:gd name="connsiteY1" fmla="*/ 2298983 h 2298983"/>
              <a:gd name="connsiteX2" fmla="*/ 0 w 5074516"/>
              <a:gd name="connsiteY2" fmla="*/ 2298983 h 22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4516" h="2298983">
                <a:moveTo>
                  <a:pt x="3034176" y="0"/>
                </a:moveTo>
                <a:lnTo>
                  <a:pt x="5074516" y="2298983"/>
                </a:lnTo>
                <a:lnTo>
                  <a:pt x="0" y="22989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E8AE0-4188-4CB6-8BFB-70E163ED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2679192"/>
            <a:ext cx="4946904" cy="327355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981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4024312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8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2649690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9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08BDEDEF-6AC9-4ADF-B6AE-83CC82D2A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87762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702995 w 6699211"/>
              <a:gd name="connsiteY0" fmla="*/ 5613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56139 h 6857998"/>
              <a:gd name="connsiteX0" fmla="*/ 2702995 w 6699211"/>
              <a:gd name="connsiteY0" fmla="*/ 29135 h 6830994"/>
              <a:gd name="connsiteX1" fmla="*/ 6681322 w 6699211"/>
              <a:gd name="connsiteY1" fmla="*/ 0 h 6830994"/>
              <a:gd name="connsiteX2" fmla="*/ 6699211 w 6699211"/>
              <a:gd name="connsiteY2" fmla="*/ 6830994 h 6830994"/>
              <a:gd name="connsiteX3" fmla="*/ 0 w 6699211"/>
              <a:gd name="connsiteY3" fmla="*/ 6817346 h 6830994"/>
              <a:gd name="connsiteX4" fmla="*/ 2702995 w 6699211"/>
              <a:gd name="connsiteY4" fmla="*/ 29135 h 6830994"/>
              <a:gd name="connsiteX0" fmla="*/ 2702995 w 6699211"/>
              <a:gd name="connsiteY0" fmla="*/ 2131 h 6803990"/>
              <a:gd name="connsiteX1" fmla="*/ 6699211 w 6699211"/>
              <a:gd name="connsiteY1" fmla="*/ 0 h 6803990"/>
              <a:gd name="connsiteX2" fmla="*/ 6699211 w 6699211"/>
              <a:gd name="connsiteY2" fmla="*/ 6803990 h 6803990"/>
              <a:gd name="connsiteX3" fmla="*/ 0 w 6699211"/>
              <a:gd name="connsiteY3" fmla="*/ 6790342 h 6803990"/>
              <a:gd name="connsiteX4" fmla="*/ 2702995 w 6699211"/>
              <a:gd name="connsiteY4" fmla="*/ 2131 h 680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03990">
                <a:moveTo>
                  <a:pt x="2702995" y="2131"/>
                </a:moveTo>
                <a:lnTo>
                  <a:pt x="6699211" y="0"/>
                </a:lnTo>
                <a:lnTo>
                  <a:pt x="6699211" y="6803990"/>
                </a:lnTo>
                <a:lnTo>
                  <a:pt x="0" y="6790342"/>
                </a:lnTo>
                <a:lnTo>
                  <a:pt x="2702995" y="213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0CB336-8515-4565-B747-B4EA83B4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680485"/>
            <a:ext cx="3393440" cy="274851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4F675D-D792-42C0-8961-D2D1D79CD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D2EC4D-FD33-4925-B0A8-68C9818DB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678" y="533399"/>
            <a:ext cx="3678762" cy="577148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C7C9F55-A39F-4FB9-BEAD-745EA3E0A2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A480833B-6513-44B8-B08A-6FCB3911FE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2324100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BCCF25F-1246-4BAE-BAA2-FB33719CF5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1096" y="4535424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54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5496CA69-F288-4538-974D-9A68581F49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43000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F7CBA7A-8076-4743-AD9E-CB0B2B1D18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5421" y="4319521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03D9A7-85A7-4570-ADAF-E43C05B52D0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43000" y="4761768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49">
            <a:extLst>
              <a:ext uri="{FF2B5EF4-FFF2-40B4-BE49-F238E27FC236}">
                <a16:creationId xmlns:a16="http://schemas.microsoft.com/office/drawing/2014/main" id="{ADF2F19D-7D9A-47B3-8711-A71F034693F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8463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90A904C-841C-438E-BD4B-C18FC28CBD0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89781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611759C1-BECA-460C-916A-079B29E05C3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787360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2" name="Picture Placeholder 49">
            <a:extLst>
              <a:ext uri="{FF2B5EF4-FFF2-40B4-BE49-F238E27FC236}">
                <a16:creationId xmlns:a16="http://schemas.microsoft.com/office/drawing/2014/main" id="{4519A595-9DA0-413B-A1E1-B0F059132DD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3737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20274DC-5128-46D8-9229-02288D26493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441406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6F92FD73-9CD4-4AB0-8DEF-B9D7B1C5904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38985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49">
            <a:extLst>
              <a:ext uri="{FF2B5EF4-FFF2-40B4-BE49-F238E27FC236}">
                <a16:creationId xmlns:a16="http://schemas.microsoft.com/office/drawing/2014/main" id="{ECF2CB24-2F78-42B5-BEC0-904245F374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913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099301F-F262-4EB4-9AAA-D10A9CF42DC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090610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D5BC820-7DAB-4C8E-A7E4-A885BBE9AB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088189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2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2810" cy="4351338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1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3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5" r:id="rId4"/>
    <p:sldLayoutId id="2147483686" r:id="rId5"/>
    <p:sldLayoutId id="2147483662" r:id="rId6"/>
    <p:sldLayoutId id="2147483679" r:id="rId7"/>
    <p:sldLayoutId id="2147483682" r:id="rId8"/>
    <p:sldLayoutId id="2147483687" r:id="rId9"/>
    <p:sldLayoutId id="2147483665" r:id="rId10"/>
    <p:sldLayoutId id="2147483683" r:id="rId11"/>
    <p:sldLayoutId id="2147483677" r:id="rId12"/>
    <p:sldLayoutId id="2147483678" r:id="rId13"/>
    <p:sldLayoutId id="2147483684" r:id="rId14"/>
    <p:sldLayoutId id="2147483661" r:id="rId15"/>
    <p:sldLayoutId id="2147483663" r:id="rId16"/>
    <p:sldLayoutId id="2147483664" r:id="rId17"/>
    <p:sldLayoutId id="2147483666" r:id="rId18"/>
    <p:sldLayoutId id="2147483667" r:id="rId19"/>
    <p:sldLayoutId id="2147483685" r:id="rId20"/>
    <p:sldLayoutId id="2147483668" r:id="rId21"/>
    <p:sldLayoutId id="2147483669" r:id="rId22"/>
    <p:sldLayoutId id="2147483688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36C10-A9EA-414E-B3D3-09BAD9FA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/>
              <a:t>sentiment analysis hotel reviews</a:t>
            </a:r>
            <a:endParaRPr lang="en-US" sz="41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CF2725B-8BAD-4651-8A3F-80E7338713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7645" r="26840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A140D27-0E15-4434-A8B8-FC32761449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24758" y="2301949"/>
            <a:ext cx="6260087" cy="40226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Presented by:</a:t>
            </a:r>
          </a:p>
          <a:p>
            <a:pPr marL="114300"/>
            <a:r>
              <a:rPr lang="en-US" dirty="0"/>
              <a:t>    Rashid Alsumaydi</a:t>
            </a:r>
          </a:p>
          <a:p>
            <a:pPr marL="114300"/>
            <a:r>
              <a:rPr lang="en-US" dirty="0"/>
              <a:t>    </a:t>
            </a:r>
            <a:r>
              <a:rPr lang="en-US" dirty="0" err="1"/>
              <a:t>Abdulelah</a:t>
            </a:r>
            <a:r>
              <a:rPr lang="en-US" dirty="0"/>
              <a:t> Aldossari</a:t>
            </a:r>
          </a:p>
          <a:p>
            <a:pPr marL="114300"/>
            <a:r>
              <a:rPr lang="en-US" dirty="0"/>
              <a:t>    Majed Alghamdi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63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2C517CC-DCFE-4E86-A4E5-F5BFD7BF69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2754" r="37221" b="-1"/>
          <a:stretch/>
        </p:blipFill>
        <p:spPr>
          <a:xfrm>
            <a:off x="6938682" y="10"/>
            <a:ext cx="5253320" cy="6857990"/>
          </a:xfrm>
          <a:custGeom>
            <a:avLst/>
            <a:gdLst/>
            <a:ahLst/>
            <a:cxnLst/>
            <a:rect l="l" t="t" r="r" b="b"/>
            <a:pathLst>
              <a:path w="5253320" h="6858000">
                <a:moveTo>
                  <a:pt x="722088" y="0"/>
                </a:moveTo>
                <a:lnTo>
                  <a:pt x="5253320" y="0"/>
                </a:lnTo>
                <a:lnTo>
                  <a:pt x="52533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9D8101-4ED5-4D91-9EFA-B0E7C1EA6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467834"/>
            <a:ext cx="6132605" cy="17384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Modeling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44594D4-666A-4247-A4D3-2FA0FFA5B121}"/>
              </a:ext>
            </a:extLst>
          </p:cNvPr>
          <p:cNvSpPr txBox="1">
            <a:spLocks/>
          </p:cNvSpPr>
          <p:nvPr/>
        </p:nvSpPr>
        <p:spPr>
          <a:xfrm>
            <a:off x="937906" y="3686926"/>
            <a:ext cx="6150926" cy="23092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457200" indent="-342900">
              <a:buFont typeface="Wingdings" panose="05000000000000000000" pitchFamily="2" charset="2"/>
              <a:buChar char="§"/>
            </a:pPr>
            <a:r>
              <a:rPr lang="en-US" dirty="0"/>
              <a:t>Resampling Methods</a:t>
            </a:r>
          </a:p>
          <a:p>
            <a:pPr marL="457200" indent="-342900">
              <a:buFont typeface="Wingdings" panose="05000000000000000000" pitchFamily="2" charset="2"/>
              <a:buChar char="§"/>
            </a:pPr>
            <a:r>
              <a:rPr lang="en-US" dirty="0"/>
              <a:t>Models Used</a:t>
            </a:r>
          </a:p>
          <a:p>
            <a:pPr marL="457200" indent="-342900">
              <a:buFont typeface="Wingdings" panose="05000000000000000000" pitchFamily="2" charset="2"/>
              <a:buChar char="§"/>
            </a:pPr>
            <a:r>
              <a:rPr lang="en-US" dirty="0"/>
              <a:t>Results of best models</a:t>
            </a:r>
          </a:p>
          <a:p>
            <a:pPr marL="914400" lvl="1" indent="-342900">
              <a:buFont typeface="Wingdings" panose="05000000000000000000" pitchFamily="2" charset="2"/>
              <a:buChar char="§"/>
            </a:pPr>
            <a:r>
              <a:rPr lang="en-US" dirty="0"/>
              <a:t>Supervised Learning</a:t>
            </a:r>
          </a:p>
          <a:p>
            <a:pPr marL="914400" lvl="1" indent="-342900">
              <a:buFont typeface="Wingdings" panose="05000000000000000000" pitchFamily="2" charset="2"/>
              <a:buChar char="§"/>
            </a:pPr>
            <a:r>
              <a:rPr lang="en-US" dirty="0"/>
              <a:t>Unsupervised Learning</a:t>
            </a:r>
          </a:p>
          <a:p>
            <a:pPr marL="457200" indent="-342900">
              <a:buFont typeface="Wingdings" panose="05000000000000000000" pitchFamily="2" charset="2"/>
              <a:buChar char="§"/>
            </a:pPr>
            <a:r>
              <a:rPr lang="en-US" dirty="0"/>
              <a:t>Hyperparameters of the best model</a:t>
            </a:r>
          </a:p>
          <a:p>
            <a:pPr marL="914400" lvl="1" indent="-342900">
              <a:buFont typeface="Wingdings" panose="05000000000000000000" pitchFamily="2" charset="2"/>
              <a:buChar char="§"/>
            </a:pPr>
            <a:r>
              <a:rPr lang="en-US" dirty="0"/>
              <a:t>Supervised Learning</a:t>
            </a:r>
          </a:p>
          <a:p>
            <a:pPr marL="914400" lvl="1" indent="-342900">
              <a:buFont typeface="Wingdings" panose="05000000000000000000" pitchFamily="2" charset="2"/>
              <a:buChar char="§"/>
            </a:pPr>
            <a:r>
              <a:rPr lang="en-US" dirty="0"/>
              <a:t>Unsupervised Learning</a:t>
            </a:r>
          </a:p>
          <a:p>
            <a:pPr marL="5715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marL="114300"/>
            <a:r>
              <a:rPr lang="en-US" dirty="0"/>
              <a:t>Resampling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4164C-CD4F-433C-8B7E-A0156DB2F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7360124" cy="823912"/>
          </a:xfrm>
        </p:spPr>
        <p:txBody>
          <a:bodyPr>
            <a:normAutofit/>
          </a:bodyPr>
          <a:lstStyle/>
          <a:p>
            <a:pPr marL="114300"/>
            <a:r>
              <a:rPr lang="en-US" dirty="0"/>
              <a:t>Resampling Methods used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7075A55-89F7-4C84-A16C-B7262AD48C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083437"/>
              </p:ext>
            </p:extLst>
          </p:nvPr>
        </p:nvGraphicFramePr>
        <p:xfrm>
          <a:off x="0" y="869950"/>
          <a:ext cx="12192000" cy="5859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7889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Models used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3CBA0F58-0211-446B-824B-69E66F14C7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7556670"/>
              </p:ext>
            </p:extLst>
          </p:nvPr>
        </p:nvGraphicFramePr>
        <p:xfrm>
          <a:off x="1493252" y="1428333"/>
          <a:ext cx="9205495" cy="4782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1218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92A4-0D40-4A0F-BB3B-3E1AE6C3B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016"/>
            <a:ext cx="9906000" cy="984591"/>
          </a:xfrm>
        </p:spPr>
        <p:txBody>
          <a:bodyPr>
            <a:normAutofit/>
          </a:bodyPr>
          <a:lstStyle/>
          <a:p>
            <a:pPr marL="114300"/>
            <a:r>
              <a:rPr lang="en-US" dirty="0"/>
              <a:t>Results of best models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5E805C5C-7530-40EB-BF57-168E01361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533957"/>
              </p:ext>
            </p:extLst>
          </p:nvPr>
        </p:nvGraphicFramePr>
        <p:xfrm>
          <a:off x="1041376" y="1624903"/>
          <a:ext cx="10261647" cy="4862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5181">
                  <a:extLst>
                    <a:ext uri="{9D8B030D-6E8A-4147-A177-3AD203B41FA5}">
                      <a16:colId xmlns:a16="http://schemas.microsoft.com/office/drawing/2014/main" val="758696800"/>
                    </a:ext>
                  </a:extLst>
                </a:gridCol>
                <a:gridCol w="1179443">
                  <a:extLst>
                    <a:ext uri="{9D8B030D-6E8A-4147-A177-3AD203B41FA5}">
                      <a16:colId xmlns:a16="http://schemas.microsoft.com/office/drawing/2014/main" val="3022358264"/>
                    </a:ext>
                  </a:extLst>
                </a:gridCol>
                <a:gridCol w="1258957">
                  <a:extLst>
                    <a:ext uri="{9D8B030D-6E8A-4147-A177-3AD203B41FA5}">
                      <a16:colId xmlns:a16="http://schemas.microsoft.com/office/drawing/2014/main" val="2310714032"/>
                    </a:ext>
                  </a:extLst>
                </a:gridCol>
                <a:gridCol w="1166191">
                  <a:extLst>
                    <a:ext uri="{9D8B030D-6E8A-4147-A177-3AD203B41FA5}">
                      <a16:colId xmlns:a16="http://schemas.microsoft.com/office/drawing/2014/main" val="3320857964"/>
                    </a:ext>
                  </a:extLst>
                </a:gridCol>
                <a:gridCol w="1155842">
                  <a:extLst>
                    <a:ext uri="{9D8B030D-6E8A-4147-A177-3AD203B41FA5}">
                      <a16:colId xmlns:a16="http://schemas.microsoft.com/office/drawing/2014/main" val="2146269442"/>
                    </a:ext>
                  </a:extLst>
                </a:gridCol>
                <a:gridCol w="1626033">
                  <a:extLst>
                    <a:ext uri="{9D8B030D-6E8A-4147-A177-3AD203B41FA5}">
                      <a16:colId xmlns:a16="http://schemas.microsoft.com/office/drawing/2014/main" val="3368767759"/>
                    </a:ext>
                  </a:extLst>
                </a:gridCol>
              </a:tblGrid>
              <a:tr h="61581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Macro Avg (Recall)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42283"/>
                  </a:ext>
                </a:extLst>
              </a:tr>
              <a:tr h="527843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0.95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324614"/>
                  </a:ext>
                </a:extLst>
              </a:tr>
              <a:tr h="527843"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0.99</a:t>
                      </a:r>
                      <a:endParaRPr lang="ar-S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0.99</a:t>
                      </a:r>
                      <a:endParaRPr lang="ar-S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0.99</a:t>
                      </a:r>
                      <a:endParaRPr lang="ar-SA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554275"/>
                  </a:ext>
                </a:extLst>
              </a:tr>
              <a:tr h="527843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CatBoost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0.90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163018"/>
                  </a:ext>
                </a:extLst>
              </a:tr>
              <a:tr h="527843"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0.99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0.98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0.98</a:t>
                      </a:r>
                      <a:endParaRPr lang="ar-S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488112"/>
                  </a:ext>
                </a:extLst>
              </a:tr>
              <a:tr h="52784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LightGBM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0.90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88220"/>
                  </a:ext>
                </a:extLst>
              </a:tr>
              <a:tr h="527843"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0.99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0.99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0.99</a:t>
                      </a:r>
                      <a:endParaRPr lang="ar-S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644274"/>
                  </a:ext>
                </a:extLst>
              </a:tr>
              <a:tr h="527843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MLP</a:t>
                      </a:r>
                    </a:p>
                    <a:p>
                      <a:pPr algn="ctr"/>
                      <a:r>
                        <a:rPr lang="en-GB" sz="1800" b="0" dirty="0"/>
                        <a:t>(</a:t>
                      </a:r>
                      <a:r>
                        <a:rPr lang="en-GB" sz="1800" b="0" dirty="0" err="1"/>
                        <a:t>hidden_layer_sizes</a:t>
                      </a:r>
                      <a:r>
                        <a:rPr lang="en-GB" sz="1800" b="0" dirty="0"/>
                        <a:t>=8, </a:t>
                      </a:r>
                      <a:r>
                        <a:rPr lang="en-GB" sz="1800" b="0" dirty="0" err="1"/>
                        <a:t>max_iter</a:t>
                      </a:r>
                      <a:r>
                        <a:rPr lang="en-GB" sz="1800" b="0" dirty="0"/>
                        <a:t>=50</a:t>
                      </a:r>
                    </a:p>
                    <a:p>
                      <a:pPr algn="ctr"/>
                      <a:r>
                        <a:rPr lang="en-GB" sz="1800" b="0" dirty="0"/>
                        <a:t>activation='</a:t>
                      </a:r>
                      <a:r>
                        <a:rPr lang="en-GB" sz="1800" b="0" dirty="0" err="1"/>
                        <a:t>relu</a:t>
                      </a:r>
                      <a:r>
                        <a:rPr lang="en-GB" sz="1800" b="0" dirty="0"/>
                        <a:t>’, solver='</a:t>
                      </a:r>
                      <a:r>
                        <a:rPr lang="en-GB" sz="1800" b="0" dirty="0" err="1"/>
                        <a:t>adam</a:t>
                      </a:r>
                      <a:r>
                        <a:rPr lang="en-GB" sz="1800" b="0" dirty="0"/>
                        <a:t>')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0.95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52411"/>
                  </a:ext>
                </a:extLst>
              </a:tr>
              <a:tr h="527843"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0.99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0.99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0.99</a:t>
                      </a:r>
                      <a:endParaRPr lang="ar-S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224463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C5812D3-D11C-408E-B7C0-4AAD2B71D9F0}"/>
              </a:ext>
            </a:extLst>
          </p:cNvPr>
          <p:cNvSpPr txBox="1">
            <a:spLocks/>
          </p:cNvSpPr>
          <p:nvPr/>
        </p:nvSpPr>
        <p:spPr>
          <a:xfrm>
            <a:off x="1143000" y="668780"/>
            <a:ext cx="9906000" cy="984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"/>
            <a:r>
              <a:rPr lang="en-US" sz="34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694395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5E805C5C-7530-40EB-BF57-168E01361EB6}"/>
              </a:ext>
            </a:extLst>
          </p:cNvPr>
          <p:cNvGraphicFramePr>
            <a:graphicFrameLocks noGrp="1"/>
          </p:cNvGraphicFramePr>
          <p:nvPr/>
        </p:nvGraphicFramePr>
        <p:xfrm>
          <a:off x="1209173" y="2735580"/>
          <a:ext cx="9773654" cy="138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5249">
                  <a:extLst>
                    <a:ext uri="{9D8B030D-6E8A-4147-A177-3AD203B41FA5}">
                      <a16:colId xmlns:a16="http://schemas.microsoft.com/office/drawing/2014/main" val="2975498142"/>
                    </a:ext>
                  </a:extLst>
                </a:gridCol>
                <a:gridCol w="1900748">
                  <a:extLst>
                    <a:ext uri="{9D8B030D-6E8A-4147-A177-3AD203B41FA5}">
                      <a16:colId xmlns:a16="http://schemas.microsoft.com/office/drawing/2014/main" val="758696800"/>
                    </a:ext>
                  </a:extLst>
                </a:gridCol>
                <a:gridCol w="2255897">
                  <a:extLst>
                    <a:ext uri="{9D8B030D-6E8A-4147-A177-3AD203B41FA5}">
                      <a16:colId xmlns:a16="http://schemas.microsoft.com/office/drawing/2014/main" val="3022358264"/>
                    </a:ext>
                  </a:extLst>
                </a:gridCol>
                <a:gridCol w="2991760">
                  <a:extLst>
                    <a:ext uri="{9D8B030D-6E8A-4147-A177-3AD203B41FA5}">
                      <a16:colId xmlns:a16="http://schemas.microsoft.com/office/drawing/2014/main" val="2310714032"/>
                    </a:ext>
                  </a:extLst>
                </a:gridCol>
              </a:tblGrid>
              <a:tr h="46228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Classifier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Vectorizer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0" dirty="0"/>
                        <a:t>Resampling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42283"/>
                  </a:ext>
                </a:extLst>
              </a:tr>
              <a:tr h="9245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Logistic Regression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Penalty: L2</a:t>
                      </a:r>
                    </a:p>
                    <a:p>
                      <a:pPr algn="ctr"/>
                      <a:r>
                        <a:rPr lang="en-US" sz="1800" b="0" dirty="0"/>
                        <a:t>Solver: </a:t>
                      </a:r>
                      <a:r>
                        <a:rPr lang="en-US" sz="1800" b="0" dirty="0" err="1"/>
                        <a:t>lbfgs</a:t>
                      </a:r>
                      <a:endParaRPr lang="en-US" sz="1800" b="0" dirty="0"/>
                    </a:p>
                    <a:p>
                      <a:pPr algn="ctr"/>
                      <a:r>
                        <a:rPr lang="en-US" sz="1800" b="0" dirty="0"/>
                        <a:t>C: 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/>
                        <a:t>TfidfVectorizer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Random over sampling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32461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E8E92B8-50D0-41DC-B3E4-710709FE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016"/>
            <a:ext cx="9906000" cy="984591"/>
          </a:xfrm>
        </p:spPr>
        <p:txBody>
          <a:bodyPr>
            <a:normAutofit/>
          </a:bodyPr>
          <a:lstStyle/>
          <a:p>
            <a:pPr marL="114300"/>
            <a:r>
              <a:rPr lang="en-US" dirty="0"/>
              <a:t>Results of best models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DD25EB-1E2A-4010-94C8-CC409A746EDA}"/>
              </a:ext>
            </a:extLst>
          </p:cNvPr>
          <p:cNvSpPr txBox="1">
            <a:spLocks/>
          </p:cNvSpPr>
          <p:nvPr/>
        </p:nvSpPr>
        <p:spPr>
          <a:xfrm>
            <a:off x="1143000" y="668780"/>
            <a:ext cx="9906000" cy="984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"/>
            <a:r>
              <a:rPr lang="en-US" sz="34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20644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92A4-0D40-4A0F-BB3B-3E1AE6C3B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016"/>
            <a:ext cx="9906000" cy="984591"/>
          </a:xfrm>
        </p:spPr>
        <p:txBody>
          <a:bodyPr>
            <a:normAutofit/>
          </a:bodyPr>
          <a:lstStyle/>
          <a:p>
            <a:pPr marL="114300"/>
            <a:r>
              <a:rPr lang="en-US" dirty="0"/>
              <a:t>Results of best models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5E805C5C-7530-40EB-BF57-168E01361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853124"/>
              </p:ext>
            </p:extLst>
          </p:nvPr>
        </p:nvGraphicFramePr>
        <p:xfrm>
          <a:off x="1041376" y="1624903"/>
          <a:ext cx="10261647" cy="4862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5181">
                  <a:extLst>
                    <a:ext uri="{9D8B030D-6E8A-4147-A177-3AD203B41FA5}">
                      <a16:colId xmlns:a16="http://schemas.microsoft.com/office/drawing/2014/main" val="758696800"/>
                    </a:ext>
                  </a:extLst>
                </a:gridCol>
                <a:gridCol w="1179443">
                  <a:extLst>
                    <a:ext uri="{9D8B030D-6E8A-4147-A177-3AD203B41FA5}">
                      <a16:colId xmlns:a16="http://schemas.microsoft.com/office/drawing/2014/main" val="3022358264"/>
                    </a:ext>
                  </a:extLst>
                </a:gridCol>
                <a:gridCol w="1258957">
                  <a:extLst>
                    <a:ext uri="{9D8B030D-6E8A-4147-A177-3AD203B41FA5}">
                      <a16:colId xmlns:a16="http://schemas.microsoft.com/office/drawing/2014/main" val="2310714032"/>
                    </a:ext>
                  </a:extLst>
                </a:gridCol>
                <a:gridCol w="1166191">
                  <a:extLst>
                    <a:ext uri="{9D8B030D-6E8A-4147-A177-3AD203B41FA5}">
                      <a16:colId xmlns:a16="http://schemas.microsoft.com/office/drawing/2014/main" val="3320857964"/>
                    </a:ext>
                  </a:extLst>
                </a:gridCol>
                <a:gridCol w="1155842">
                  <a:extLst>
                    <a:ext uri="{9D8B030D-6E8A-4147-A177-3AD203B41FA5}">
                      <a16:colId xmlns:a16="http://schemas.microsoft.com/office/drawing/2014/main" val="2146269442"/>
                    </a:ext>
                  </a:extLst>
                </a:gridCol>
                <a:gridCol w="1626033">
                  <a:extLst>
                    <a:ext uri="{9D8B030D-6E8A-4147-A177-3AD203B41FA5}">
                      <a16:colId xmlns:a16="http://schemas.microsoft.com/office/drawing/2014/main" val="3368767759"/>
                    </a:ext>
                  </a:extLst>
                </a:gridCol>
              </a:tblGrid>
              <a:tr h="61581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Macro Avg (Recall)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42283"/>
                  </a:ext>
                </a:extLst>
              </a:tr>
              <a:tr h="527843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0.97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324614"/>
                  </a:ext>
                </a:extLst>
              </a:tr>
              <a:tr h="527843"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1</a:t>
                      </a:r>
                      <a:endParaRPr lang="ar-S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0.99</a:t>
                      </a:r>
                      <a:endParaRPr lang="ar-S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0.99</a:t>
                      </a:r>
                      <a:endParaRPr lang="ar-SA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554275"/>
                  </a:ext>
                </a:extLst>
              </a:tr>
              <a:tr h="527843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0.97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163018"/>
                  </a:ext>
                </a:extLst>
              </a:tr>
              <a:tr h="527843"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0.99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0.99</a:t>
                      </a:r>
                      <a:endParaRPr lang="ar-S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488112"/>
                  </a:ext>
                </a:extLst>
              </a:tr>
              <a:tr h="52784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0.95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88220"/>
                  </a:ext>
                </a:extLst>
              </a:tr>
              <a:tr h="527843"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0.99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0.99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0.99</a:t>
                      </a:r>
                      <a:endParaRPr lang="ar-S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644274"/>
                  </a:ext>
                </a:extLst>
              </a:tr>
              <a:tr h="527843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LightGBM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0.95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52411"/>
                  </a:ext>
                </a:extLst>
              </a:tr>
              <a:tr h="527843"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0.99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0.99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0.99</a:t>
                      </a:r>
                      <a:endParaRPr lang="ar-S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224463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C5812D3-D11C-408E-B7C0-4AAD2B71D9F0}"/>
              </a:ext>
            </a:extLst>
          </p:cNvPr>
          <p:cNvSpPr txBox="1">
            <a:spLocks/>
          </p:cNvSpPr>
          <p:nvPr/>
        </p:nvSpPr>
        <p:spPr>
          <a:xfrm>
            <a:off x="1143000" y="668780"/>
            <a:ext cx="9906000" cy="984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"/>
            <a:r>
              <a:rPr lang="en-US" sz="3400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762533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5E805C5C-7530-40EB-BF57-168E01361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869482"/>
              </p:ext>
            </p:extLst>
          </p:nvPr>
        </p:nvGraphicFramePr>
        <p:xfrm>
          <a:off x="1209173" y="2735580"/>
          <a:ext cx="9773654" cy="138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5249">
                  <a:extLst>
                    <a:ext uri="{9D8B030D-6E8A-4147-A177-3AD203B41FA5}">
                      <a16:colId xmlns:a16="http://schemas.microsoft.com/office/drawing/2014/main" val="2975498142"/>
                    </a:ext>
                  </a:extLst>
                </a:gridCol>
                <a:gridCol w="1900748">
                  <a:extLst>
                    <a:ext uri="{9D8B030D-6E8A-4147-A177-3AD203B41FA5}">
                      <a16:colId xmlns:a16="http://schemas.microsoft.com/office/drawing/2014/main" val="758696800"/>
                    </a:ext>
                  </a:extLst>
                </a:gridCol>
                <a:gridCol w="2255897">
                  <a:extLst>
                    <a:ext uri="{9D8B030D-6E8A-4147-A177-3AD203B41FA5}">
                      <a16:colId xmlns:a16="http://schemas.microsoft.com/office/drawing/2014/main" val="3022358264"/>
                    </a:ext>
                  </a:extLst>
                </a:gridCol>
                <a:gridCol w="2991760">
                  <a:extLst>
                    <a:ext uri="{9D8B030D-6E8A-4147-A177-3AD203B41FA5}">
                      <a16:colId xmlns:a16="http://schemas.microsoft.com/office/drawing/2014/main" val="2310714032"/>
                    </a:ext>
                  </a:extLst>
                </a:gridCol>
              </a:tblGrid>
              <a:tr h="46228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Classifier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Vectorizer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0" dirty="0"/>
                        <a:t>Resampling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42283"/>
                  </a:ext>
                </a:extLst>
              </a:tr>
              <a:tr h="9245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Logistic Regression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Penalty: L2</a:t>
                      </a:r>
                    </a:p>
                    <a:p>
                      <a:pPr algn="ctr"/>
                      <a:r>
                        <a:rPr lang="en-US" sz="1800" b="0" dirty="0"/>
                        <a:t>Solver: </a:t>
                      </a:r>
                      <a:r>
                        <a:rPr lang="en-US" sz="1800" b="0" dirty="0" err="1"/>
                        <a:t>lbfgs</a:t>
                      </a:r>
                      <a:endParaRPr lang="en-US" sz="1800" b="0" dirty="0"/>
                    </a:p>
                    <a:p>
                      <a:pPr algn="ctr"/>
                      <a:r>
                        <a:rPr lang="en-US" sz="1800" b="0" dirty="0"/>
                        <a:t>C: 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/>
                        <a:t>TfidfVectorizer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Random over sampling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32461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E8E92B8-50D0-41DC-B3E4-710709FE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016"/>
            <a:ext cx="9906000" cy="984591"/>
          </a:xfrm>
        </p:spPr>
        <p:txBody>
          <a:bodyPr>
            <a:normAutofit/>
          </a:bodyPr>
          <a:lstStyle/>
          <a:p>
            <a:pPr marL="114300"/>
            <a:r>
              <a:rPr lang="en-US" dirty="0"/>
              <a:t>Results of best models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DD25EB-1E2A-4010-94C8-CC409A746EDA}"/>
              </a:ext>
            </a:extLst>
          </p:cNvPr>
          <p:cNvSpPr txBox="1">
            <a:spLocks/>
          </p:cNvSpPr>
          <p:nvPr/>
        </p:nvSpPr>
        <p:spPr>
          <a:xfrm>
            <a:off x="1143000" y="668780"/>
            <a:ext cx="9906000" cy="984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"/>
            <a:r>
              <a:rPr lang="en-US" sz="3400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737264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A39B1F5-9576-4D78-B2BE-0BA2AD672313}"/>
              </a:ext>
            </a:extLst>
          </p:cNvPr>
          <p:cNvSpPr txBox="1"/>
          <p:nvPr/>
        </p:nvSpPr>
        <p:spPr>
          <a:xfrm>
            <a:off x="8856183" y="5981860"/>
            <a:ext cx="3193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Jupyter notebook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AC8A05-71A0-4120-8896-418342C049A7}"/>
              </a:ext>
            </a:extLst>
          </p:cNvPr>
          <p:cNvSpPr txBox="1"/>
          <p:nvPr/>
        </p:nvSpPr>
        <p:spPr>
          <a:xfrm>
            <a:off x="8856182" y="1660459"/>
            <a:ext cx="319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TensorFlow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79450F-4A9E-4F75-B326-223AA59A5C63}"/>
              </a:ext>
            </a:extLst>
          </p:cNvPr>
          <p:cNvSpPr txBox="1"/>
          <p:nvPr/>
        </p:nvSpPr>
        <p:spPr>
          <a:xfrm>
            <a:off x="8713770" y="3052619"/>
            <a:ext cx="3335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200" b="0" i="0" dirty="0">
                <a:solidFill>
                  <a:srgbClr val="000000"/>
                </a:solidFill>
                <a:effectLst/>
                <a:latin typeface="IBM Plex Sans" panose="020B0604020202020204" pitchFamily="34" charset="0"/>
              </a:rPr>
              <a:t>Natural Language Toolkit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CC78E1-629B-4981-BA25-E8F061C4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Tools</a:t>
            </a:r>
          </a:p>
        </p:txBody>
      </p:sp>
      <p:pic>
        <p:nvPicPr>
          <p:cNvPr id="9218" name="Picture 2" descr="NumPy">
            <a:extLst>
              <a:ext uri="{FF2B5EF4-FFF2-40B4-BE49-F238E27FC236}">
                <a16:creationId xmlns:a16="http://schemas.microsoft.com/office/drawing/2014/main" id="{02FDD38C-B478-4425-B5E1-6395F39D4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00" y="2111080"/>
            <a:ext cx="1077605" cy="107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باندا (برمجية) - ويكيبيديا">
            <a:extLst>
              <a:ext uri="{FF2B5EF4-FFF2-40B4-BE49-F238E27FC236}">
                <a16:creationId xmlns:a16="http://schemas.microsoft.com/office/drawing/2014/main" id="{EFFCE808-CB85-4EEF-BB52-16BF824FA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42" y="3665077"/>
            <a:ext cx="912719" cy="117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6FE40BA-3E9E-4786-951E-40AC1E0CE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55" y="5312429"/>
            <a:ext cx="1681767" cy="90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5395AD-ABF9-4DD3-B649-2BA7CFBEFAE9}"/>
              </a:ext>
            </a:extLst>
          </p:cNvPr>
          <p:cNvSpPr txBox="1"/>
          <p:nvPr/>
        </p:nvSpPr>
        <p:spPr>
          <a:xfrm>
            <a:off x="2199634" y="2388272"/>
            <a:ext cx="255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Numpy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C8056D-6DD0-4112-8077-6D4E8ECA55CA}"/>
              </a:ext>
            </a:extLst>
          </p:cNvPr>
          <p:cNvSpPr txBox="1"/>
          <p:nvPr/>
        </p:nvSpPr>
        <p:spPr>
          <a:xfrm>
            <a:off x="2467327" y="5696044"/>
            <a:ext cx="2290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Scikit Learn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237066-799E-4EC1-9484-22E7C1E0838A}"/>
              </a:ext>
            </a:extLst>
          </p:cNvPr>
          <p:cNvSpPr txBox="1"/>
          <p:nvPr/>
        </p:nvSpPr>
        <p:spPr>
          <a:xfrm>
            <a:off x="2199634" y="4042158"/>
            <a:ext cx="255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Pandas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EE4E314-E5FE-4134-A264-4C858A753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009" y="1490227"/>
            <a:ext cx="1036621" cy="86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7586604E-EA40-4183-87BF-D244EC918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928" y="5659184"/>
            <a:ext cx="962782" cy="112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803A6CE-5276-4142-BD75-304D3DBE6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870" y="3057604"/>
            <a:ext cx="1200900" cy="39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Citing and logo — seaborn 0.11.2 documentation">
            <a:extLst>
              <a:ext uri="{FF2B5EF4-FFF2-40B4-BE49-F238E27FC236}">
                <a16:creationId xmlns:a16="http://schemas.microsoft.com/office/drawing/2014/main" id="{326E7C73-51E5-4E28-94BB-8B93984BD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009" y="4040196"/>
            <a:ext cx="1077606" cy="1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F48848-476D-493A-9D6D-7169200DFD45}"/>
              </a:ext>
            </a:extLst>
          </p:cNvPr>
          <p:cNvSpPr txBox="1"/>
          <p:nvPr/>
        </p:nvSpPr>
        <p:spPr>
          <a:xfrm>
            <a:off x="8826669" y="4291853"/>
            <a:ext cx="3222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Seaborn</a:t>
            </a:r>
          </a:p>
        </p:txBody>
      </p:sp>
    </p:spTree>
    <p:extLst>
      <p:ext uri="{BB962C8B-B14F-4D97-AF65-F5344CB8AC3E}">
        <p14:creationId xmlns:p14="http://schemas.microsoft.com/office/powerpoint/2010/main" val="19772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5B8092E2-D77A-4CE6-BB2D-626978445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02CD835-4B0F-45D6-9B85-B049A1005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11309"/>
            <a:ext cx="9577116" cy="12219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971A1EC-5980-40B2-973F-0D3D6630D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0049A56-C4C2-4C0F-9F4F-D0E34391D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D02BE56-7EB5-4E62-B6E2-1C49E470A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30D8-AD6A-4638-9059-32675984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857" y="2167507"/>
            <a:ext cx="6825345" cy="4534123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2286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dirty="0"/>
              <a:t>We worked on this project in two cases, which are supervised learning and unsupervised learning.</a:t>
            </a:r>
          </a:p>
          <a:p>
            <a:pPr marL="2286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 building models: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Supervised learning, the “Rating” column was used to create  “</a:t>
            </a:r>
            <a:r>
              <a:rPr lang="en-US" sz="2400" dirty="0" err="1"/>
              <a:t>Sentiment_Supervised</a:t>
            </a:r>
            <a:r>
              <a:rPr lang="en-US" sz="2400" dirty="0"/>
              <a:t>” column, and then used as a target.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Unsupervised learning, 'cluster' column was used to create '</a:t>
            </a:r>
            <a:r>
              <a:rPr lang="en-US" sz="2400" dirty="0" err="1"/>
              <a:t>Sentiment_Unsupervised</a:t>
            </a:r>
            <a:r>
              <a:rPr lang="en-US" sz="2400" dirty="0"/>
              <a:t>' column, and then used as a target.</a:t>
            </a:r>
          </a:p>
          <a:p>
            <a:pPr marL="2286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dirty="0"/>
              <a:t>The resampling methodology that was used helped in terms of some important metrics, such as accuracy and recall. 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8F748D4-DB82-42E3-894A-0552C0FD2A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8133" r="24110" b="-2"/>
          <a:stretch/>
        </p:blipFill>
        <p:spPr>
          <a:xfrm>
            <a:off x="7518400" y="1995117"/>
            <a:ext cx="4673599" cy="4862884"/>
          </a:xfrm>
          <a:prstGeom prst="rect">
            <a:avLst/>
          </a:prstGeom>
        </p:spPr>
      </p:pic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4595B06-EDA5-4E45-BED4-7891E7E0C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79C9A5D-F572-476A-99A9-700077150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9592DA5-68A4-46A6-90EA-F0304FF8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884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Straight Connector 11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12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12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12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18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18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19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9" name="Rectangle 193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92">
            <a:extLst>
              <a:ext uri="{FF2B5EF4-FFF2-40B4-BE49-F238E27FC236}">
                <a16:creationId xmlns:a16="http://schemas.microsoft.com/office/drawing/2014/main" id="{EA502B8A-ACE1-46A1-A68F-CBD473254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15414"/>
          <a:stretch/>
        </p:blipFill>
        <p:spPr>
          <a:xfrm>
            <a:off x="-1154" y="10"/>
            <a:ext cx="12192000" cy="6857990"/>
          </a:xfrm>
          <a:prstGeom prst="rect">
            <a:avLst/>
          </a:prstGeom>
        </p:spPr>
      </p:pic>
      <p:sp>
        <p:nvSpPr>
          <p:cNvPr id="210" name="Rectangle 195">
            <a:extLst>
              <a:ext uri="{FF2B5EF4-FFF2-40B4-BE49-F238E27FC236}">
                <a16:creationId xmlns:a16="http://schemas.microsoft.com/office/drawing/2014/main" id="{D8BE8C52-9C3E-4691-A186-7582BDF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0" y="696037"/>
            <a:ext cx="12188952" cy="5172500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71000">
                <a:srgbClr val="000000">
                  <a:alpha val="2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32718-615D-445E-861C-ADF040C4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46" y="1264024"/>
            <a:ext cx="9144000" cy="26119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i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4307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C61771D-5836-4E5C-A19A-3F15641B8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2" t="4154" b="8705"/>
          <a:stretch/>
        </p:blipFill>
        <p:spPr>
          <a:xfrm>
            <a:off x="6938682" y="10"/>
            <a:ext cx="5253320" cy="6857990"/>
          </a:xfrm>
          <a:custGeom>
            <a:avLst/>
            <a:gdLst/>
            <a:ahLst/>
            <a:cxnLst/>
            <a:rect l="l" t="t" r="r" b="b"/>
            <a:pathLst>
              <a:path w="5253320" h="6858000">
                <a:moveTo>
                  <a:pt x="722088" y="0"/>
                </a:moveTo>
                <a:lnTo>
                  <a:pt x="5253320" y="0"/>
                </a:lnTo>
                <a:lnTo>
                  <a:pt x="52533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615E37-3C95-4E35-8624-CC190CC1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467834"/>
            <a:ext cx="6132605" cy="17384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methodology	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0F90644-9AD5-4457-873A-26F6CB3B0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5080392"/>
              </p:ext>
            </p:extLst>
          </p:nvPr>
        </p:nvGraphicFramePr>
        <p:xfrm>
          <a:off x="402688" y="2272742"/>
          <a:ext cx="6602554" cy="3575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629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0" name="Rectangle 199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Introduction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8F748D4-DB82-42E3-894A-0552C0FD2A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32787" r="18990" b="2"/>
          <a:stretch/>
        </p:blipFill>
        <p:spPr>
          <a:xfrm>
            <a:off x="-13447" y="-8165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30D8-AD6A-4638-9059-32675984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099" y="2241587"/>
            <a:ext cx="6719678" cy="40226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/>
              <a:t>Hotels play a crucial role in travelling, and with the increased access to information new pathways of selecting the best ones emerged.</a:t>
            </a:r>
          </a:p>
          <a:p>
            <a:r>
              <a:rPr lang="en-GB" dirty="0"/>
              <a:t>With this dataset, you can explore what makes a great hotel and maybe even use this model in your travels!</a:t>
            </a:r>
            <a:endParaRPr lang="en-US" dirty="0"/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13969F2-ED52-4E5C-B3FC-01E01B8B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D8101-4ED5-4D91-9EFA-B0E7C1EA6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870" y="749595"/>
            <a:ext cx="5645888" cy="39021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About  Dataset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2C517CC-DCFE-4E86-A4E5-F5BFD7BF69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7421" r="21288" b="2"/>
          <a:stretch/>
        </p:blipFill>
        <p:spPr>
          <a:xfrm>
            <a:off x="5879804" y="-6350"/>
            <a:ext cx="6312196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34715" y="0"/>
            <a:ext cx="914401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9682474-11C2-4751-8777-DDBE4F3DDB9C}"/>
              </a:ext>
            </a:extLst>
          </p:cNvPr>
          <p:cNvSpPr txBox="1">
            <a:spLocks/>
          </p:cNvSpPr>
          <p:nvPr/>
        </p:nvSpPr>
        <p:spPr>
          <a:xfrm>
            <a:off x="871870" y="2254252"/>
            <a:ext cx="5762621" cy="12256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457200">
              <a:buFont typeface="Wingdings" panose="05000000000000000000" pitchFamily="2" charset="2"/>
              <a:buChar char="q"/>
            </a:pPr>
            <a:r>
              <a:rPr lang="en-US" sz="2800" dirty="0"/>
              <a:t>It is called </a:t>
            </a:r>
            <a:r>
              <a:rPr lang="en-US" sz="2800" b="1" dirty="0"/>
              <a:t>Trip Advisor Hotel Reviews </a:t>
            </a:r>
          </a:p>
          <a:p>
            <a:pPr marL="571500" indent="-457200">
              <a:buFont typeface="Wingdings" panose="05000000000000000000" pitchFamily="2" charset="2"/>
              <a:buChar char="q"/>
            </a:pPr>
            <a:r>
              <a:rPr lang="en-US" sz="2800" dirty="0"/>
              <a:t>Contains 20k hotel reviews</a:t>
            </a:r>
          </a:p>
        </p:txBody>
      </p:sp>
    </p:spTree>
    <p:extLst>
      <p:ext uri="{BB962C8B-B14F-4D97-AF65-F5344CB8AC3E}">
        <p14:creationId xmlns:p14="http://schemas.microsoft.com/office/powerpoint/2010/main" val="38715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E105210-61FE-4E9D-9076-A5618FDA8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15E37-3C95-4E35-8624-CC190CC1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6008914" cy="16834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text  preprocessing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16715-277D-4042-B401-03CD007D7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185306"/>
            <a:ext cx="6150926" cy="2316219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342900">
              <a:buFont typeface="Wingdings" panose="05000000000000000000" pitchFamily="2" charset="2"/>
              <a:buChar char="§"/>
            </a:pPr>
            <a:r>
              <a:rPr lang="en-US" dirty="0"/>
              <a:t>Text Cleaning</a:t>
            </a:r>
          </a:p>
          <a:p>
            <a:pPr marL="457200" indent="-342900">
              <a:buFont typeface="Wingdings" panose="05000000000000000000" pitchFamily="2" charset="2"/>
              <a:buChar char="§"/>
            </a:pPr>
            <a:r>
              <a:rPr lang="en-US" dirty="0"/>
              <a:t>K-Means Hyperparameter Tuning</a:t>
            </a:r>
          </a:p>
          <a:p>
            <a:pPr marL="457200" indent="-342900">
              <a:buFont typeface="Wingdings" panose="05000000000000000000" pitchFamily="2" charset="2"/>
              <a:buChar char="§"/>
            </a:pPr>
            <a:r>
              <a:rPr lang="en-US" dirty="0"/>
              <a:t>Data Visualization</a:t>
            </a:r>
          </a:p>
          <a:p>
            <a:pPr marL="914400" lvl="1" indent="-342900">
              <a:buFont typeface="Wingdings" panose="05000000000000000000" pitchFamily="2" charset="2"/>
              <a:buChar char="§"/>
            </a:pPr>
            <a:r>
              <a:rPr lang="en-US" dirty="0"/>
              <a:t>Supervised Learning</a:t>
            </a:r>
          </a:p>
          <a:p>
            <a:pPr marL="914400" lvl="1" indent="-342900">
              <a:buFont typeface="Wingdings" panose="05000000000000000000" pitchFamily="2" charset="2"/>
              <a:buChar char="§"/>
            </a:pPr>
            <a:r>
              <a:rPr lang="en-US" dirty="0"/>
              <a:t>Unsupervised Learning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C1DF613-CD5C-4D37-9F6C-843AFBBBD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197929"/>
            <a:ext cx="2875207" cy="166007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CB56F5D-A737-4E56-BCDD-0F992B89C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033977"/>
            <a:ext cx="7151914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C61771D-5836-4E5C-A19A-3F15641B8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2832" r="26013" b="-1"/>
          <a:stretch/>
        </p:blipFill>
        <p:spPr>
          <a:xfrm>
            <a:off x="7963785" y="10"/>
            <a:ext cx="422821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78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pPr marL="114300"/>
            <a:r>
              <a:rPr lang="en-US" sz="4000"/>
              <a:t>K-Means Hyperparameter Tuning</a:t>
            </a:r>
            <a:endParaRPr lang="en-US" sz="4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9C941D0-7B9D-4366-BC58-2C5857101F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084855"/>
              </p:ext>
            </p:extLst>
          </p:nvPr>
        </p:nvGraphicFramePr>
        <p:xfrm>
          <a:off x="1543205" y="2001078"/>
          <a:ext cx="9105590" cy="4320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920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78066"/>
            <a:ext cx="2404085" cy="60076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02C290C-EA87-457A-9927-0235DDA35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810940" y="878066"/>
            <a:ext cx="3381060" cy="5979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67302" y="-27684"/>
            <a:ext cx="5724698" cy="1644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FE1DA24-2C17-4792-A325-49BAC436B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3978548"/>
            <a:ext cx="12192000" cy="189973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AC344B4A-1BEA-4F42-8928-CB9C963A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123"/>
            <a:ext cx="10515600" cy="1325563"/>
          </a:xfrm>
        </p:spPr>
        <p:txBody>
          <a:bodyPr/>
          <a:lstStyle/>
          <a:p>
            <a:pPr marL="114300" indent="0"/>
            <a:r>
              <a:rPr lang="en-US" dirty="0"/>
              <a:t>Data Visualization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41ABB71-E65E-4DEE-A1EB-8A66FD650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1428" y="1836354"/>
            <a:ext cx="8609012" cy="823912"/>
          </a:xfrm>
        </p:spPr>
        <p:txBody>
          <a:bodyPr>
            <a:normAutofit/>
          </a:bodyPr>
          <a:lstStyle/>
          <a:p>
            <a:r>
              <a:rPr lang="en-GB" dirty="0"/>
              <a:t>most frequent words in each rating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5EC549B-E173-4017-8B54-43BB8CD0924B}"/>
              </a:ext>
            </a:extLst>
          </p:cNvPr>
          <p:cNvSpPr txBox="1">
            <a:spLocks/>
          </p:cNvSpPr>
          <p:nvPr/>
        </p:nvSpPr>
        <p:spPr>
          <a:xfrm>
            <a:off x="833702" y="703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"/>
            <a:r>
              <a:rPr lang="en-US" sz="3400" dirty="0"/>
              <a:t>Supervised</a:t>
            </a:r>
            <a:r>
              <a:rPr lang="en-US" sz="3000" dirty="0"/>
              <a:t> learning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53CD713-2927-4788-8CA3-FA8BDB7BA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81" y="2880187"/>
            <a:ext cx="3666716" cy="378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FB1168D-31A2-4B26-A106-CE17F4A0D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614" y="2758465"/>
            <a:ext cx="3666716" cy="378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672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4164C-CD4F-433C-8B7E-A0156DB2F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9074"/>
            <a:ext cx="7360124" cy="823912"/>
          </a:xfrm>
        </p:spPr>
        <p:txBody>
          <a:bodyPr>
            <a:normAutofit/>
          </a:bodyPr>
          <a:lstStyle/>
          <a:p>
            <a:r>
              <a:rPr lang="en-GB" dirty="0"/>
              <a:t>Distribution of each rating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A836FB-2E23-4FCC-B567-B3EF1830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123"/>
            <a:ext cx="10515600" cy="1325563"/>
          </a:xfrm>
        </p:spPr>
        <p:txBody>
          <a:bodyPr/>
          <a:lstStyle/>
          <a:p>
            <a:pPr marL="114300" indent="0"/>
            <a:r>
              <a:rPr lang="en-US" dirty="0"/>
              <a:t>Data Visualization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7E6489-E064-4FFB-97B6-0CBA89A34C36}"/>
              </a:ext>
            </a:extLst>
          </p:cNvPr>
          <p:cNvSpPr txBox="1">
            <a:spLocks/>
          </p:cNvSpPr>
          <p:nvPr/>
        </p:nvSpPr>
        <p:spPr>
          <a:xfrm>
            <a:off x="833702" y="703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"/>
            <a:r>
              <a:rPr lang="en-US" sz="3200" dirty="0"/>
              <a:t>supervised</a:t>
            </a:r>
            <a:r>
              <a:rPr lang="en-US" sz="3000" dirty="0"/>
              <a:t> learning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72D4C7-B14B-472E-95F3-84263EB55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748" y="2780380"/>
            <a:ext cx="8285508" cy="388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69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4164C-CD4F-433C-8B7E-A0156DB2F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9074"/>
            <a:ext cx="7360124" cy="823912"/>
          </a:xfrm>
        </p:spPr>
        <p:txBody>
          <a:bodyPr>
            <a:normAutofit/>
          </a:bodyPr>
          <a:lstStyle/>
          <a:p>
            <a:r>
              <a:rPr lang="en-GB" dirty="0"/>
              <a:t>Distribution of each cluster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A836FB-2E23-4FCC-B567-B3EF1830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123"/>
            <a:ext cx="10515600" cy="1325563"/>
          </a:xfrm>
        </p:spPr>
        <p:txBody>
          <a:bodyPr/>
          <a:lstStyle/>
          <a:p>
            <a:pPr marL="114300" indent="0"/>
            <a:r>
              <a:rPr lang="en-US" dirty="0"/>
              <a:t>Data Visualization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7E6489-E064-4FFB-97B6-0CBA89A34C36}"/>
              </a:ext>
            </a:extLst>
          </p:cNvPr>
          <p:cNvSpPr txBox="1">
            <a:spLocks/>
          </p:cNvSpPr>
          <p:nvPr/>
        </p:nvSpPr>
        <p:spPr>
          <a:xfrm>
            <a:off x="833702" y="703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"/>
            <a:r>
              <a:rPr lang="en-US" sz="3400" dirty="0"/>
              <a:t>unsupervised</a:t>
            </a:r>
            <a:r>
              <a:rPr lang="en-US" sz="3000" dirty="0"/>
              <a:t> learning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9966BA7-EB9F-4406-A6F5-955B03A7D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953246" y="2780380"/>
            <a:ext cx="8276512" cy="388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342947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1E8BDE-7A03-4563-82F6-53B214F895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07C1F5B-A1D0-429A-8E7C-3E271353D1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5CABE4-909F-4611-A0E1-6E45080B3C9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Angle lines design</Template>
  <TotalTime>996</TotalTime>
  <Words>501</Words>
  <Application>Microsoft Office PowerPoint</Application>
  <PresentationFormat>Widescreen</PresentationFormat>
  <Paragraphs>212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IBM Plex Sans</vt:lpstr>
      <vt:lpstr>Univers Condensed Light</vt:lpstr>
      <vt:lpstr>Walbaum Display Light</vt:lpstr>
      <vt:lpstr>Wingdings</vt:lpstr>
      <vt:lpstr>AngleLinesVTI</vt:lpstr>
      <vt:lpstr>sentiment analysis hotel reviews</vt:lpstr>
      <vt:lpstr>methodology </vt:lpstr>
      <vt:lpstr>Introduction</vt:lpstr>
      <vt:lpstr>About  Dataset</vt:lpstr>
      <vt:lpstr>text  preprocessing </vt:lpstr>
      <vt:lpstr>K-Means Hyperparameter Tuning</vt:lpstr>
      <vt:lpstr>Data Visualization</vt:lpstr>
      <vt:lpstr>Data Visualization</vt:lpstr>
      <vt:lpstr>Data Visualization</vt:lpstr>
      <vt:lpstr>Modeling</vt:lpstr>
      <vt:lpstr>Resampling Methods</vt:lpstr>
      <vt:lpstr>Models used</vt:lpstr>
      <vt:lpstr>Results of best models</vt:lpstr>
      <vt:lpstr>Results of best models</vt:lpstr>
      <vt:lpstr>Results of best models</vt:lpstr>
      <vt:lpstr>Results of best models</vt:lpstr>
      <vt:lpstr>Tools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Omar Alghamdi</dc:creator>
  <cp:lastModifiedBy>عبدالاله الدوسري</cp:lastModifiedBy>
  <cp:revision>81</cp:revision>
  <dcterms:created xsi:type="dcterms:W3CDTF">2021-12-31T17:43:02Z</dcterms:created>
  <dcterms:modified xsi:type="dcterms:W3CDTF">2022-01-06T09:25:52Z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